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1"/>
    <p:sldId id="257" r:id="rId42"/>
    <p:sldId id="258" r:id="rId43"/>
    <p:sldId id="259" r:id="rId44"/>
    <p:sldId id="260" r:id="rId45"/>
    <p:sldId id="261" r:id="rId46"/>
    <p:sldId id="262" r:id="rId47"/>
    <p:sldId id="263" r:id="rId48"/>
    <p:sldId id="264" r:id="rId49"/>
    <p:sldId id="265" r:id="rId50"/>
    <p:sldId id="266" r:id="rId51"/>
    <p:sldId id="267" r:id="rId52"/>
    <p:sldId id="268" r:id="rId53"/>
    <p:sldId id="269" r:id="rId54"/>
    <p:sldId id="270" r:id="rId55"/>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League Spartan" charset="1" panose="00000800000000000000"/>
      <p:regular r:id="rId14"/>
    </p:embeddedFont>
    <p:embeddedFont>
      <p:font typeface="Gothic A1" charset="1" panose="00000000000000000000"/>
      <p:regular r:id="rId15"/>
    </p:embeddedFont>
    <p:embeddedFont>
      <p:font typeface="Gothic A1 Bold" charset="1" panose="00000000000000000000"/>
      <p:regular r:id="rId16"/>
    </p:embeddedFont>
    <p:embeddedFont>
      <p:font typeface="Gothic A1 Thin" charset="1" panose="00000000000000000000"/>
      <p:regular r:id="rId17"/>
    </p:embeddedFont>
    <p:embeddedFont>
      <p:font typeface="Gothic A1 Light" charset="1" panose="00000000000000000000"/>
      <p:regular r:id="rId18"/>
    </p:embeddedFont>
    <p:embeddedFont>
      <p:font typeface="Gothic A1 Medium" charset="1" panose="00000000000000000000"/>
      <p:regular r:id="rId19"/>
    </p:embeddedFont>
    <p:embeddedFont>
      <p:font typeface="Gothic A1 Semi-Bold" charset="1" panose="00000000000000000000"/>
      <p:regular r:id="rId20"/>
    </p:embeddedFont>
    <p:embeddedFont>
      <p:font typeface="Gothic A1 Ultra-Bold" charset="1" panose="00000000000000000000"/>
      <p:regular r:id="rId21"/>
    </p:embeddedFont>
    <p:embeddedFont>
      <p:font typeface="Gothic A1 Heavy" charset="1" panose="00000000000000000000"/>
      <p:regular r:id="rId22"/>
    </p:embeddedFont>
    <p:embeddedFont>
      <p:font typeface="Poppins" charset="1" panose="00000500000000000000"/>
      <p:regular r:id="rId23"/>
    </p:embeddedFont>
    <p:embeddedFont>
      <p:font typeface="Poppins Bold" charset="1" panose="00000800000000000000"/>
      <p:regular r:id="rId24"/>
    </p:embeddedFont>
    <p:embeddedFont>
      <p:font typeface="Poppins Italics" charset="1" panose="00000500000000000000"/>
      <p:regular r:id="rId25"/>
    </p:embeddedFont>
    <p:embeddedFont>
      <p:font typeface="Poppins Bold Italics" charset="1" panose="00000800000000000000"/>
      <p:regular r:id="rId26"/>
    </p:embeddedFont>
    <p:embeddedFont>
      <p:font typeface="Poppins Thin" charset="1" panose="00000300000000000000"/>
      <p:regular r:id="rId27"/>
    </p:embeddedFont>
    <p:embeddedFont>
      <p:font typeface="Poppins Thin Italics" charset="1" panose="00000300000000000000"/>
      <p:regular r:id="rId28"/>
    </p:embeddedFont>
    <p:embeddedFont>
      <p:font typeface="Poppins Extra-Light" charset="1" panose="00000300000000000000"/>
      <p:regular r:id="rId29"/>
    </p:embeddedFont>
    <p:embeddedFont>
      <p:font typeface="Poppins Extra-Light Italics" charset="1" panose="00000300000000000000"/>
      <p:regular r:id="rId30"/>
    </p:embeddedFont>
    <p:embeddedFont>
      <p:font typeface="Poppins Light" charset="1" panose="00000400000000000000"/>
      <p:regular r:id="rId31"/>
    </p:embeddedFont>
    <p:embeddedFont>
      <p:font typeface="Poppins Light Italics" charset="1" panose="00000400000000000000"/>
      <p:regular r:id="rId32"/>
    </p:embeddedFont>
    <p:embeddedFont>
      <p:font typeface="Poppins Medium" charset="1" panose="00000600000000000000"/>
      <p:regular r:id="rId33"/>
    </p:embeddedFont>
    <p:embeddedFont>
      <p:font typeface="Poppins Medium Italics" charset="1" panose="00000600000000000000"/>
      <p:regular r:id="rId34"/>
    </p:embeddedFont>
    <p:embeddedFont>
      <p:font typeface="Poppins Semi-Bold" charset="1" panose="00000700000000000000"/>
      <p:regular r:id="rId35"/>
    </p:embeddedFont>
    <p:embeddedFont>
      <p:font typeface="Poppins Semi-Bold Italics" charset="1" panose="00000700000000000000"/>
      <p:regular r:id="rId36"/>
    </p:embeddedFont>
    <p:embeddedFont>
      <p:font typeface="Poppins Ultra-Bold" charset="1" panose="00000900000000000000"/>
      <p:regular r:id="rId37"/>
    </p:embeddedFont>
    <p:embeddedFont>
      <p:font typeface="Poppins Ultra-Bold Italics" charset="1" panose="00000900000000000000"/>
      <p:regular r:id="rId38"/>
    </p:embeddedFont>
    <p:embeddedFont>
      <p:font typeface="Poppins Heavy" charset="1" panose="00000A00000000000000"/>
      <p:regular r:id="rId39"/>
    </p:embeddedFont>
    <p:embeddedFont>
      <p:font typeface="Poppins Heavy Italics" charset="1" panose="00000A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slides/slide1.xml" Type="http://schemas.openxmlformats.org/officeDocument/2006/relationships/slide"/><Relationship Id="rId42" Target="slides/slide2.xml" Type="http://schemas.openxmlformats.org/officeDocument/2006/relationships/slide"/><Relationship Id="rId43" Target="slides/slide3.xml" Type="http://schemas.openxmlformats.org/officeDocument/2006/relationships/slide"/><Relationship Id="rId44" Target="slides/slide4.xml" Type="http://schemas.openxmlformats.org/officeDocument/2006/relationships/slide"/><Relationship Id="rId45" Target="slides/slide5.xml" Type="http://schemas.openxmlformats.org/officeDocument/2006/relationships/slide"/><Relationship Id="rId46" Target="slides/slide6.xml" Type="http://schemas.openxmlformats.org/officeDocument/2006/relationships/slide"/><Relationship Id="rId47" Target="slides/slide7.xml" Type="http://schemas.openxmlformats.org/officeDocument/2006/relationships/slide"/><Relationship Id="rId48" Target="slides/slide8.xml" Type="http://schemas.openxmlformats.org/officeDocument/2006/relationships/slide"/><Relationship Id="rId49" Target="slides/slide9.xml" Type="http://schemas.openxmlformats.org/officeDocument/2006/relationships/slide"/><Relationship Id="rId5" Target="tableStyles.xml" Type="http://schemas.openxmlformats.org/officeDocument/2006/relationships/tableStyles"/><Relationship Id="rId50" Target="slides/slide10.xml" Type="http://schemas.openxmlformats.org/officeDocument/2006/relationships/slide"/><Relationship Id="rId51" Target="slides/slide11.xml" Type="http://schemas.openxmlformats.org/officeDocument/2006/relationships/slide"/><Relationship Id="rId52" Target="slides/slide12.xml" Type="http://schemas.openxmlformats.org/officeDocument/2006/relationships/slide"/><Relationship Id="rId53" Target="slides/slide13.xml" Type="http://schemas.openxmlformats.org/officeDocument/2006/relationships/slide"/><Relationship Id="rId54" Target="slides/slide14.xml" Type="http://schemas.openxmlformats.org/officeDocument/2006/relationships/slide"/><Relationship Id="rId55" Target="slides/slide15.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35.png" Type="http://schemas.openxmlformats.org/officeDocument/2006/relationships/image"/><Relationship Id="rId13" Target="../media/image36.png" Type="http://schemas.openxmlformats.org/officeDocument/2006/relationships/image"/><Relationship Id="rId2" Target="../media/image19.png" Type="http://schemas.openxmlformats.org/officeDocument/2006/relationships/image"/><Relationship Id="rId3" Target="../media/image20.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38.png" Type="http://schemas.openxmlformats.org/officeDocument/2006/relationships/image"/><Relationship Id="rId12" Target="../media/image39.sv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15" Target="../media/image42.png" Type="http://schemas.openxmlformats.org/officeDocument/2006/relationships/image"/><Relationship Id="rId16" Target="../media/image43.svg" Type="http://schemas.openxmlformats.org/officeDocument/2006/relationships/image"/><Relationship Id="rId17" Target="../media/image44.png" Type="http://schemas.openxmlformats.org/officeDocument/2006/relationships/image"/><Relationship Id="rId18" Target="../media/image45.svg" Type="http://schemas.openxmlformats.org/officeDocument/2006/relationships/image"/><Relationship Id="rId19" Target="../media/image46.png" Type="http://schemas.openxmlformats.org/officeDocument/2006/relationships/image"/><Relationship Id="rId2" Target="../media/image1.jpeg" Type="http://schemas.openxmlformats.org/officeDocument/2006/relationships/image"/><Relationship Id="rId20" Target="../media/image47.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6.png" Type="http://schemas.openxmlformats.org/officeDocument/2006/relationships/image"/><Relationship Id="rId8" Target="../media/image37.png" Type="http://schemas.openxmlformats.org/officeDocument/2006/relationships/image"/><Relationship Id="rId9"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2" Target="../media/image1.jpeg" Type="http://schemas.openxmlformats.org/officeDocument/2006/relationships/image"/><Relationship Id="rId3" Target="../media/image6.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12" Target="../media/image36.png" Type="http://schemas.openxmlformats.org/officeDocument/2006/relationships/image"/><Relationship Id="rId2" Target="../media/image1.jpeg" Type="http://schemas.openxmlformats.org/officeDocument/2006/relationships/image"/><Relationship Id="rId3" Target="../media/image6.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12" Target="../media/image25.png" Type="http://schemas.openxmlformats.org/officeDocument/2006/relationships/image"/><Relationship Id="rId2" Target="../media/image1.jpeg" Type="http://schemas.openxmlformats.org/officeDocument/2006/relationships/image"/><Relationship Id="rId3" Target="../media/image6.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png" Type="http://schemas.openxmlformats.org/officeDocument/2006/relationships/image"/><Relationship Id="rId12" Target="../media/image26.png" Type="http://schemas.openxmlformats.org/officeDocument/2006/relationships/image"/><Relationship Id="rId13" Target="../media/image6.png" Type="http://schemas.openxmlformats.org/officeDocument/2006/relationships/image"/><Relationship Id="rId14" Target="../media/image27.png" Type="http://schemas.openxmlformats.org/officeDocument/2006/relationships/image"/><Relationship Id="rId15" Target="../media/image51.png" Type="http://schemas.openxmlformats.org/officeDocument/2006/relationships/image"/><Relationship Id="rId2" Target="../media/image1.jpe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8" Target="../media/image48.png" Type="http://schemas.openxmlformats.org/officeDocument/2006/relationships/image"/><Relationship Id="rId9" Target="../media/image3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png" Type="http://schemas.openxmlformats.org/officeDocument/2006/relationships/image"/><Relationship Id="rId12" Target="../media/image6.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12.png" Type="http://schemas.openxmlformats.org/officeDocument/2006/relationships/image"/><Relationship Id="rId15" Target="../media/image13.svg" Type="http://schemas.openxmlformats.org/officeDocument/2006/relationships/image"/><Relationship Id="rId16" Target="../media/image25.png" Type="http://schemas.openxmlformats.org/officeDocument/2006/relationships/image"/><Relationship Id="rId2" Target="../media/image19.png" Type="http://schemas.openxmlformats.org/officeDocument/2006/relationships/image"/><Relationship Id="rId3" Target="../media/image20.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2" Target="../media/image19.png" Type="http://schemas.openxmlformats.org/officeDocument/2006/relationships/image"/><Relationship Id="rId3" Target="../media/image20.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26.png" Type="http://schemas.openxmlformats.org/officeDocument/2006/relationships/image"/><Relationship Id="rId12" Target="../media/image27.png" Type="http://schemas.openxmlformats.org/officeDocument/2006/relationships/image"/><Relationship Id="rId13" Target="../media/image28.png" Type="http://schemas.openxmlformats.org/officeDocument/2006/relationships/image"/><Relationship Id="rId14" Target="../media/image29.png" Type="http://schemas.openxmlformats.org/officeDocument/2006/relationships/image"/><Relationship Id="rId15" Target="../media/image3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9.png" Type="http://schemas.openxmlformats.org/officeDocument/2006/relationships/image"/><Relationship Id="rId3" Target="../media/image20.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9.png" Type="http://schemas.openxmlformats.org/officeDocument/2006/relationships/image"/><Relationship Id="rId3" Target="../media/image20.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2" Target="../media/image1.jpeg" Type="http://schemas.openxmlformats.org/officeDocument/2006/relationships/image"/><Relationship Id="rId3" Target="../media/image6.pn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33333"/>
            </a:stretch>
          </a:blipFill>
        </p:spPr>
      </p:sp>
      <p:sp>
        <p:nvSpPr>
          <p:cNvPr name="TextBox 3" id="3"/>
          <p:cNvSpPr txBox="true"/>
          <p:nvPr/>
        </p:nvSpPr>
        <p:spPr>
          <a:xfrm rot="0">
            <a:off x="1210988" y="3469128"/>
            <a:ext cx="10052890" cy="2512060"/>
          </a:xfrm>
          <a:prstGeom prst="rect">
            <a:avLst/>
          </a:prstGeom>
        </p:spPr>
        <p:txBody>
          <a:bodyPr anchor="t" rtlCol="false" tIns="0" lIns="0" bIns="0" rIns="0">
            <a:spAutoFit/>
          </a:bodyPr>
          <a:lstStyle/>
          <a:p>
            <a:pPr>
              <a:lnSpc>
                <a:spcPts val="9920"/>
              </a:lnSpc>
            </a:pPr>
            <a:r>
              <a:rPr lang="en-US" sz="8000">
                <a:solidFill>
                  <a:srgbClr val="FFFFFF"/>
                </a:solidFill>
                <a:latin typeface="League Spartan"/>
              </a:rPr>
              <a:t>Lorem ipsum dolor sit amet</a:t>
            </a:r>
          </a:p>
        </p:txBody>
      </p:sp>
      <p:grpSp>
        <p:nvGrpSpPr>
          <p:cNvPr name="Group 4" id="4"/>
          <p:cNvGrpSpPr/>
          <p:nvPr/>
        </p:nvGrpSpPr>
        <p:grpSpPr>
          <a:xfrm rot="0">
            <a:off x="1210988" y="7105138"/>
            <a:ext cx="5702867" cy="1029018"/>
            <a:chOff x="0" y="0"/>
            <a:chExt cx="6063126" cy="1106170"/>
          </a:xfrm>
        </p:grpSpPr>
        <p:sp>
          <p:nvSpPr>
            <p:cNvPr name="Freeform 5" id="5"/>
            <p:cNvSpPr/>
            <p:nvPr/>
          </p:nvSpPr>
          <p:spPr>
            <a:xfrm flipH="false" flipV="false" rot="0">
              <a:off x="0" y="0"/>
              <a:ext cx="6064396" cy="1107440"/>
            </a:xfrm>
            <a:custGeom>
              <a:avLst/>
              <a:gdLst/>
              <a:ahLst/>
              <a:cxnLst/>
              <a:rect r="r" b="b" t="t" l="l"/>
              <a:pathLst>
                <a:path h="1107440" w="6064396">
                  <a:moveTo>
                    <a:pt x="5510676" y="45720"/>
                  </a:moveTo>
                  <a:cubicBezTo>
                    <a:pt x="5790076" y="45720"/>
                    <a:pt x="6017406" y="273050"/>
                    <a:pt x="6017406" y="552450"/>
                  </a:cubicBezTo>
                  <a:cubicBezTo>
                    <a:pt x="6017406" y="831850"/>
                    <a:pt x="5790076" y="1059180"/>
                    <a:pt x="5510676" y="1059180"/>
                  </a:cubicBezTo>
                  <a:lnTo>
                    <a:pt x="553720" y="1059180"/>
                  </a:lnTo>
                  <a:cubicBezTo>
                    <a:pt x="274320" y="1059180"/>
                    <a:pt x="46990" y="831850"/>
                    <a:pt x="46990" y="552450"/>
                  </a:cubicBezTo>
                  <a:cubicBezTo>
                    <a:pt x="46990" y="273050"/>
                    <a:pt x="274320" y="45720"/>
                    <a:pt x="553720" y="45720"/>
                  </a:cubicBezTo>
                  <a:lnTo>
                    <a:pt x="5510676" y="45720"/>
                  </a:lnTo>
                  <a:moveTo>
                    <a:pt x="5510676" y="0"/>
                  </a:moveTo>
                  <a:lnTo>
                    <a:pt x="553720" y="0"/>
                  </a:lnTo>
                  <a:cubicBezTo>
                    <a:pt x="247650" y="0"/>
                    <a:pt x="0" y="247650"/>
                    <a:pt x="0" y="553720"/>
                  </a:cubicBezTo>
                  <a:cubicBezTo>
                    <a:pt x="0" y="859790"/>
                    <a:pt x="247650" y="1107440"/>
                    <a:pt x="553720" y="1107440"/>
                  </a:cubicBezTo>
                  <a:lnTo>
                    <a:pt x="5510676" y="1107440"/>
                  </a:lnTo>
                  <a:cubicBezTo>
                    <a:pt x="5816746" y="1107440"/>
                    <a:pt x="6064396" y="859790"/>
                    <a:pt x="6064396" y="553720"/>
                  </a:cubicBezTo>
                  <a:cubicBezTo>
                    <a:pt x="6063126" y="247650"/>
                    <a:pt x="5815476" y="0"/>
                    <a:pt x="5510676" y="0"/>
                  </a:cubicBezTo>
                  <a:close/>
                </a:path>
              </a:pathLst>
            </a:custGeom>
            <a:solidFill>
              <a:srgbClr val="FFFFFF">
                <a:alpha val="49804"/>
              </a:srgbClr>
            </a:solidFill>
          </p:spPr>
        </p:sp>
      </p:grpSp>
      <p:grpSp>
        <p:nvGrpSpPr>
          <p:cNvPr name="Group 6" id="6"/>
          <p:cNvGrpSpPr/>
          <p:nvPr/>
        </p:nvGrpSpPr>
        <p:grpSpPr>
          <a:xfrm rot="0">
            <a:off x="7198806" y="7128458"/>
            <a:ext cx="982379" cy="98237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sp>
      </p:grpSp>
      <p:sp>
        <p:nvSpPr>
          <p:cNvPr name="Freeform 8" id="8"/>
          <p:cNvSpPr/>
          <p:nvPr/>
        </p:nvSpPr>
        <p:spPr>
          <a:xfrm flipH="false" flipV="false" rot="0">
            <a:off x="7290415" y="7220066"/>
            <a:ext cx="799162" cy="799162"/>
          </a:xfrm>
          <a:custGeom>
            <a:avLst/>
            <a:gdLst/>
            <a:ahLst/>
            <a:cxnLst/>
            <a:rect r="r" b="b" t="t" l="l"/>
            <a:pathLst>
              <a:path h="799162" w="799162">
                <a:moveTo>
                  <a:pt x="0" y="0"/>
                </a:moveTo>
                <a:lnTo>
                  <a:pt x="799161" y="0"/>
                </a:lnTo>
                <a:lnTo>
                  <a:pt x="799161" y="799162"/>
                </a:lnTo>
                <a:lnTo>
                  <a:pt x="0" y="7991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7627675" y="7471806"/>
            <a:ext cx="180735" cy="295682"/>
          </a:xfrm>
          <a:custGeom>
            <a:avLst/>
            <a:gdLst/>
            <a:ahLst/>
            <a:cxnLst/>
            <a:rect r="r" b="b" t="t" l="l"/>
            <a:pathLst>
              <a:path h="295682" w="180735">
                <a:moveTo>
                  <a:pt x="0" y="0"/>
                </a:moveTo>
                <a:lnTo>
                  <a:pt x="180735" y="0"/>
                </a:lnTo>
                <a:lnTo>
                  <a:pt x="180735" y="295682"/>
                </a:lnTo>
                <a:lnTo>
                  <a:pt x="0" y="2956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775825" y="7381522"/>
            <a:ext cx="4573193" cy="447675"/>
          </a:xfrm>
          <a:prstGeom prst="rect">
            <a:avLst/>
          </a:prstGeom>
        </p:spPr>
        <p:txBody>
          <a:bodyPr anchor="t" rtlCol="false" tIns="0" lIns="0" bIns="0" rIns="0">
            <a:spAutoFit/>
          </a:bodyPr>
          <a:lstStyle/>
          <a:p>
            <a:pPr algn="ctr">
              <a:lnSpc>
                <a:spcPts val="3370"/>
              </a:lnSpc>
            </a:pPr>
            <a:r>
              <a:rPr lang="en-US" sz="2809">
                <a:solidFill>
                  <a:srgbClr val="FFFFFF"/>
                </a:solidFill>
                <a:latin typeface="Poppins Medium"/>
              </a:rPr>
              <a:t>Conecta con Todo</a:t>
            </a:r>
          </a:p>
        </p:txBody>
      </p:sp>
      <p:sp>
        <p:nvSpPr>
          <p:cNvPr name="Freeform 11" id="11"/>
          <p:cNvSpPr/>
          <p:nvPr/>
        </p:nvSpPr>
        <p:spPr>
          <a:xfrm flipH="false" flipV="false" rot="0">
            <a:off x="7905341" y="9258300"/>
            <a:ext cx="2477319" cy="425871"/>
          </a:xfrm>
          <a:custGeom>
            <a:avLst/>
            <a:gdLst/>
            <a:ahLst/>
            <a:cxnLst/>
            <a:rect r="r" b="b" t="t" l="l"/>
            <a:pathLst>
              <a:path h="425871" w="2477319">
                <a:moveTo>
                  <a:pt x="0" y="0"/>
                </a:moveTo>
                <a:lnTo>
                  <a:pt x="2477318" y="0"/>
                </a:lnTo>
                <a:lnTo>
                  <a:pt x="2477318" y="425871"/>
                </a:lnTo>
                <a:lnTo>
                  <a:pt x="0" y="425871"/>
                </a:lnTo>
                <a:lnTo>
                  <a:pt x="0" y="0"/>
                </a:lnTo>
                <a:close/>
              </a:path>
            </a:pathLst>
          </a:custGeom>
          <a:blipFill>
            <a:blip r:embed="rId7"/>
            <a:stretch>
              <a:fillRect l="0" t="-1978" r="0" b="-1978"/>
            </a:stretch>
          </a:blipFill>
        </p:spPr>
      </p:sp>
      <p:grpSp>
        <p:nvGrpSpPr>
          <p:cNvPr name="Group 12" id="12"/>
          <p:cNvGrpSpPr/>
          <p:nvPr/>
        </p:nvGrpSpPr>
        <p:grpSpPr>
          <a:xfrm rot="0">
            <a:off x="973201" y="1028700"/>
            <a:ext cx="2549268" cy="475573"/>
            <a:chOff x="0" y="0"/>
            <a:chExt cx="3399024" cy="634097"/>
          </a:xfrm>
        </p:grpSpPr>
        <p:grpSp>
          <p:nvGrpSpPr>
            <p:cNvPr name="Group 13" id="13"/>
            <p:cNvGrpSpPr/>
            <p:nvPr/>
          </p:nvGrpSpPr>
          <p:grpSpPr>
            <a:xfrm rot="0">
              <a:off x="0" y="0"/>
              <a:ext cx="634097" cy="634097"/>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C2AE8">
                  <a:alpha val="14902"/>
                </a:srgbClr>
              </a:solidFill>
            </p:spPr>
          </p:sp>
        </p:grpSp>
        <p:sp>
          <p:nvSpPr>
            <p:cNvPr name="Freeform 15" id="15"/>
            <p:cNvSpPr/>
            <p:nvPr/>
          </p:nvSpPr>
          <p:spPr>
            <a:xfrm flipH="false" flipV="false" rot="0">
              <a:off x="59131" y="59131"/>
              <a:ext cx="515836" cy="515836"/>
            </a:xfrm>
            <a:custGeom>
              <a:avLst/>
              <a:gdLst/>
              <a:ahLst/>
              <a:cxnLst/>
              <a:rect r="r" b="b" t="t" l="l"/>
              <a:pathLst>
                <a:path h="515836" w="515836">
                  <a:moveTo>
                    <a:pt x="0" y="0"/>
                  </a:moveTo>
                  <a:lnTo>
                    <a:pt x="515835" y="0"/>
                  </a:lnTo>
                  <a:lnTo>
                    <a:pt x="515835" y="515835"/>
                  </a:lnTo>
                  <a:lnTo>
                    <a:pt x="0" y="5158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81981" y="227167"/>
              <a:ext cx="270136" cy="179763"/>
            </a:xfrm>
            <a:custGeom>
              <a:avLst/>
              <a:gdLst/>
              <a:ahLst/>
              <a:cxnLst/>
              <a:rect r="r" b="b" t="t" l="l"/>
              <a:pathLst>
                <a:path h="179763" w="270136">
                  <a:moveTo>
                    <a:pt x="0" y="0"/>
                  </a:moveTo>
                  <a:lnTo>
                    <a:pt x="270136" y="0"/>
                  </a:lnTo>
                  <a:lnTo>
                    <a:pt x="270136" y="179763"/>
                  </a:lnTo>
                  <a:lnTo>
                    <a:pt x="0" y="1797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919503" y="93317"/>
              <a:ext cx="2479521" cy="380788"/>
            </a:xfrm>
            <a:prstGeom prst="rect">
              <a:avLst/>
            </a:prstGeom>
          </p:spPr>
          <p:txBody>
            <a:bodyPr anchor="t" rtlCol="false" tIns="0" lIns="0" bIns="0" rIns="0">
              <a:spAutoFit/>
            </a:bodyPr>
            <a:lstStyle/>
            <a:p>
              <a:pPr>
                <a:lnSpc>
                  <a:spcPts val="2240"/>
                </a:lnSpc>
              </a:pPr>
              <a:r>
                <a:rPr lang="en-US" sz="1600" spc="32">
                  <a:solidFill>
                    <a:srgbClr val="FFFFFF"/>
                  </a:solidFill>
                  <a:latin typeface="Gothic A1 Medium"/>
                </a:rPr>
                <a:t>Metaphorce.mx</a:t>
              </a:r>
            </a:p>
          </p:txBody>
        </p:sp>
      </p:grpSp>
      <p:sp>
        <p:nvSpPr>
          <p:cNvPr name="Freeform 18" id="18"/>
          <p:cNvSpPr/>
          <p:nvPr/>
        </p:nvSpPr>
        <p:spPr>
          <a:xfrm flipH="false" flipV="false" rot="153213">
            <a:off x="11539141" y="626140"/>
            <a:ext cx="5576355" cy="9231482"/>
          </a:xfrm>
          <a:custGeom>
            <a:avLst/>
            <a:gdLst/>
            <a:ahLst/>
            <a:cxnLst/>
            <a:rect r="r" b="b" t="t" l="l"/>
            <a:pathLst>
              <a:path h="9231482" w="5576355">
                <a:moveTo>
                  <a:pt x="0" y="0"/>
                </a:moveTo>
                <a:lnTo>
                  <a:pt x="5576355" y="0"/>
                </a:lnTo>
                <a:lnTo>
                  <a:pt x="5576355" y="9231482"/>
                </a:lnTo>
                <a:lnTo>
                  <a:pt x="0" y="9231482"/>
                </a:lnTo>
                <a:lnTo>
                  <a:pt x="0" y="0"/>
                </a:lnTo>
                <a:close/>
              </a:path>
            </a:pathLst>
          </a:custGeom>
          <a:blipFill>
            <a:blip r:embed="rId12"/>
            <a:stretch>
              <a:fillRect l="-33353" t="0" r="-32262" b="0"/>
            </a:stretch>
          </a:blipFill>
        </p:spPr>
      </p:sp>
      <p:sp>
        <p:nvSpPr>
          <p:cNvPr name="Freeform 19" id="19"/>
          <p:cNvSpPr/>
          <p:nvPr/>
        </p:nvSpPr>
        <p:spPr>
          <a:xfrm flipH="false" flipV="false" rot="0">
            <a:off x="11097034" y="7043382"/>
            <a:ext cx="6815009" cy="3543805"/>
          </a:xfrm>
          <a:custGeom>
            <a:avLst/>
            <a:gdLst/>
            <a:ahLst/>
            <a:cxnLst/>
            <a:rect r="r" b="b" t="t" l="l"/>
            <a:pathLst>
              <a:path h="3543805" w="6815009">
                <a:moveTo>
                  <a:pt x="0" y="0"/>
                </a:moveTo>
                <a:lnTo>
                  <a:pt x="6815009" y="0"/>
                </a:lnTo>
                <a:lnTo>
                  <a:pt x="6815009" y="3543805"/>
                </a:lnTo>
                <a:lnTo>
                  <a:pt x="0" y="3543805"/>
                </a:lnTo>
                <a:lnTo>
                  <a:pt x="0" y="0"/>
                </a:lnTo>
                <a:close/>
              </a:path>
            </a:pathLst>
          </a:custGeom>
          <a:blipFill>
            <a:blip r:embed="rId13">
              <a:alphaModFix amt="15000"/>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25688"/>
            </a:stretch>
          </a:blipFill>
        </p:spPr>
      </p:sp>
      <p:sp>
        <p:nvSpPr>
          <p:cNvPr name="Freeform 3" id="3"/>
          <p:cNvSpPr/>
          <p:nvPr/>
        </p:nvSpPr>
        <p:spPr>
          <a:xfrm flipH="false" flipV="false" rot="0">
            <a:off x="7697401" y="9165327"/>
            <a:ext cx="2893199" cy="513808"/>
          </a:xfrm>
          <a:custGeom>
            <a:avLst/>
            <a:gdLst/>
            <a:ahLst/>
            <a:cxnLst/>
            <a:rect r="r" b="b" t="t" l="l"/>
            <a:pathLst>
              <a:path h="513808" w="2893199">
                <a:moveTo>
                  <a:pt x="0" y="0"/>
                </a:moveTo>
                <a:lnTo>
                  <a:pt x="2893198" y="0"/>
                </a:lnTo>
                <a:lnTo>
                  <a:pt x="2893198" y="513808"/>
                </a:lnTo>
                <a:lnTo>
                  <a:pt x="0" y="513808"/>
                </a:lnTo>
                <a:lnTo>
                  <a:pt x="0" y="0"/>
                </a:lnTo>
                <a:close/>
              </a:path>
            </a:pathLst>
          </a:custGeom>
          <a:blipFill>
            <a:blip r:embed="rId3"/>
            <a:stretch>
              <a:fillRect l="0" t="-97459" r="0" b="-119278"/>
            </a:stretch>
          </a:blipFill>
        </p:spPr>
      </p:sp>
      <p:grpSp>
        <p:nvGrpSpPr>
          <p:cNvPr name="Group 4" id="4"/>
          <p:cNvGrpSpPr/>
          <p:nvPr/>
        </p:nvGrpSpPr>
        <p:grpSpPr>
          <a:xfrm rot="0">
            <a:off x="14774622" y="8626980"/>
            <a:ext cx="2484678" cy="631320"/>
            <a:chOff x="0" y="0"/>
            <a:chExt cx="3312905" cy="841759"/>
          </a:xfrm>
        </p:grpSpPr>
        <p:sp>
          <p:nvSpPr>
            <p:cNvPr name="AutoShape 5" id="5"/>
            <p:cNvSpPr/>
            <p:nvPr/>
          </p:nvSpPr>
          <p:spPr>
            <a:xfrm rot="0">
              <a:off x="187984" y="500000"/>
              <a:ext cx="1914816" cy="12700"/>
            </a:xfrm>
            <a:prstGeom prst="rect">
              <a:avLst/>
            </a:prstGeom>
            <a:solidFill>
              <a:srgbClr val="000000"/>
            </a:solidFill>
          </p:spPr>
        </p:sp>
        <p:grpSp>
          <p:nvGrpSpPr>
            <p:cNvPr name="Group 6" id="6"/>
            <p:cNvGrpSpPr/>
            <p:nvPr/>
          </p:nvGrpSpPr>
          <p:grpSpPr>
            <a:xfrm rot="0">
              <a:off x="2471145" y="0"/>
              <a:ext cx="841759" cy="84175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72727">
                  <a:alpha val="9804"/>
                </a:srgbClr>
              </a:solidFill>
            </p:spPr>
          </p:sp>
        </p:grpSp>
        <p:sp>
          <p:nvSpPr>
            <p:cNvPr name="Freeform 8" id="8"/>
            <p:cNvSpPr/>
            <p:nvPr/>
          </p:nvSpPr>
          <p:spPr>
            <a:xfrm flipH="false" flipV="false" rot="0">
              <a:off x="2549641" y="78496"/>
              <a:ext cx="684768" cy="684768"/>
            </a:xfrm>
            <a:custGeom>
              <a:avLst/>
              <a:gdLst/>
              <a:ahLst/>
              <a:cxnLst/>
              <a:rect r="r" b="b" t="t" l="l"/>
              <a:pathLst>
                <a:path h="684768" w="684768">
                  <a:moveTo>
                    <a:pt x="0" y="0"/>
                  </a:moveTo>
                  <a:lnTo>
                    <a:pt x="684768" y="0"/>
                  </a:lnTo>
                  <a:lnTo>
                    <a:pt x="684768" y="684768"/>
                  </a:lnTo>
                  <a:lnTo>
                    <a:pt x="0" y="6847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838625" y="294201"/>
              <a:ext cx="154864" cy="253358"/>
            </a:xfrm>
            <a:custGeom>
              <a:avLst/>
              <a:gdLst/>
              <a:ahLst/>
              <a:cxnLst/>
              <a:rect r="r" b="b" t="t" l="l"/>
              <a:pathLst>
                <a:path h="253358" w="154864">
                  <a:moveTo>
                    <a:pt x="0" y="0"/>
                  </a:moveTo>
                  <a:lnTo>
                    <a:pt x="154865" y="0"/>
                  </a:lnTo>
                  <a:lnTo>
                    <a:pt x="154865" y="253358"/>
                  </a:lnTo>
                  <a:lnTo>
                    <a:pt x="0" y="2533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0" y="232665"/>
              <a:ext cx="2102800" cy="267335"/>
            </a:xfrm>
            <a:prstGeom prst="rect">
              <a:avLst/>
            </a:prstGeom>
          </p:spPr>
          <p:txBody>
            <a:bodyPr anchor="t" rtlCol="false" tIns="0" lIns="0" bIns="0" rIns="0">
              <a:spAutoFit/>
            </a:bodyPr>
            <a:lstStyle/>
            <a:p>
              <a:pPr algn="r">
                <a:lnSpc>
                  <a:spcPts val="1679"/>
                </a:lnSpc>
              </a:pPr>
              <a:r>
                <a:rPr lang="en-US" sz="1199" spc="23">
                  <a:solidFill>
                    <a:srgbClr val="000000"/>
                  </a:solidFill>
                  <a:latin typeface="Poppins Medium"/>
                </a:rPr>
                <a:t>#conectacontodo</a:t>
              </a:r>
            </a:p>
          </p:txBody>
        </p:sp>
      </p:grpSp>
      <p:grpSp>
        <p:nvGrpSpPr>
          <p:cNvPr name="Group 11" id="11"/>
          <p:cNvGrpSpPr/>
          <p:nvPr/>
        </p:nvGrpSpPr>
        <p:grpSpPr>
          <a:xfrm rot="0">
            <a:off x="1009698" y="1009698"/>
            <a:ext cx="6915554" cy="513576"/>
            <a:chOff x="0" y="0"/>
            <a:chExt cx="9220739" cy="684768"/>
          </a:xfrm>
        </p:grpSpPr>
        <p:sp>
          <p:nvSpPr>
            <p:cNvPr name="Freeform 12" id="12"/>
            <p:cNvSpPr/>
            <p:nvPr/>
          </p:nvSpPr>
          <p:spPr>
            <a:xfrm flipH="false" flipV="false" rot="0">
              <a:off x="0" y="0"/>
              <a:ext cx="684768" cy="684768"/>
            </a:xfrm>
            <a:custGeom>
              <a:avLst/>
              <a:gdLst/>
              <a:ahLst/>
              <a:cxnLst/>
              <a:rect r="r" b="b" t="t" l="l"/>
              <a:pathLst>
                <a:path h="684768" w="684768">
                  <a:moveTo>
                    <a:pt x="0" y="0"/>
                  </a:moveTo>
                  <a:lnTo>
                    <a:pt x="684768" y="0"/>
                  </a:lnTo>
                  <a:lnTo>
                    <a:pt x="684768" y="684768"/>
                  </a:lnTo>
                  <a:lnTo>
                    <a:pt x="0" y="6847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3" id="13"/>
            <p:cNvGrpSpPr/>
            <p:nvPr/>
          </p:nvGrpSpPr>
          <p:grpSpPr>
            <a:xfrm rot="0">
              <a:off x="25335" y="25335"/>
              <a:ext cx="634097" cy="634097"/>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4902"/>
                </a:srgbClr>
              </a:solidFill>
            </p:spPr>
          </p:sp>
        </p:grpSp>
        <p:sp>
          <p:nvSpPr>
            <p:cNvPr name="Freeform 15" id="15"/>
            <p:cNvSpPr/>
            <p:nvPr/>
          </p:nvSpPr>
          <p:spPr>
            <a:xfrm flipH="false" flipV="false" rot="0">
              <a:off x="207316" y="252502"/>
              <a:ext cx="270136" cy="179763"/>
            </a:xfrm>
            <a:custGeom>
              <a:avLst/>
              <a:gdLst/>
              <a:ahLst/>
              <a:cxnLst/>
              <a:rect r="r" b="b" t="t" l="l"/>
              <a:pathLst>
                <a:path h="179763" w="270136">
                  <a:moveTo>
                    <a:pt x="0" y="0"/>
                  </a:moveTo>
                  <a:lnTo>
                    <a:pt x="270136" y="0"/>
                  </a:lnTo>
                  <a:lnTo>
                    <a:pt x="270136" y="179764"/>
                  </a:lnTo>
                  <a:lnTo>
                    <a:pt x="0" y="17976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1108194" y="118652"/>
              <a:ext cx="8112545" cy="380788"/>
            </a:xfrm>
            <a:prstGeom prst="rect">
              <a:avLst/>
            </a:prstGeom>
          </p:spPr>
          <p:txBody>
            <a:bodyPr anchor="t" rtlCol="false" tIns="0" lIns="0" bIns="0" rIns="0">
              <a:spAutoFit/>
            </a:bodyPr>
            <a:lstStyle/>
            <a:p>
              <a:pPr>
                <a:lnSpc>
                  <a:spcPts val="2240"/>
                </a:lnSpc>
              </a:pPr>
              <a:r>
                <a:rPr lang="en-US" sz="1600" spc="32">
                  <a:solidFill>
                    <a:srgbClr val="000000"/>
                  </a:solidFill>
                  <a:latin typeface="Gothic A1 Medium"/>
                </a:rPr>
                <a:t>Metaphorce.mx</a:t>
              </a:r>
            </a:p>
          </p:txBody>
        </p:sp>
      </p:grpSp>
      <p:sp>
        <p:nvSpPr>
          <p:cNvPr name="Freeform 17" id="17"/>
          <p:cNvSpPr/>
          <p:nvPr/>
        </p:nvSpPr>
        <p:spPr>
          <a:xfrm flipH="false" flipV="false" rot="0">
            <a:off x="11115583" y="7979771"/>
            <a:ext cx="4172134" cy="1126476"/>
          </a:xfrm>
          <a:custGeom>
            <a:avLst/>
            <a:gdLst/>
            <a:ahLst/>
            <a:cxnLst/>
            <a:rect r="r" b="b" t="t" l="l"/>
            <a:pathLst>
              <a:path h="1126476" w="4172134">
                <a:moveTo>
                  <a:pt x="0" y="0"/>
                </a:moveTo>
                <a:lnTo>
                  <a:pt x="4172134" y="0"/>
                </a:lnTo>
                <a:lnTo>
                  <a:pt x="4172134" y="1126476"/>
                </a:lnTo>
                <a:lnTo>
                  <a:pt x="0" y="1126476"/>
                </a:lnTo>
                <a:lnTo>
                  <a:pt x="0" y="0"/>
                </a:lnTo>
                <a:close/>
              </a:path>
            </a:pathLst>
          </a:custGeom>
          <a:blipFill>
            <a:blip r:embed="rId12">
              <a:alphaModFix amt="19999"/>
            </a:blip>
            <a:stretch>
              <a:fillRect l="0" t="0" r="0" b="0"/>
            </a:stretch>
          </a:blipFill>
        </p:spPr>
      </p:sp>
      <p:sp>
        <p:nvSpPr>
          <p:cNvPr name="Freeform 18" id="18"/>
          <p:cNvSpPr/>
          <p:nvPr/>
        </p:nvSpPr>
        <p:spPr>
          <a:xfrm flipH="false" flipV="false" rot="0">
            <a:off x="10898047" y="4335434"/>
            <a:ext cx="4607206" cy="4607206"/>
          </a:xfrm>
          <a:custGeom>
            <a:avLst/>
            <a:gdLst/>
            <a:ahLst/>
            <a:cxnLst/>
            <a:rect r="r" b="b" t="t" l="l"/>
            <a:pathLst>
              <a:path h="4607206" w="4607206">
                <a:moveTo>
                  <a:pt x="0" y="0"/>
                </a:moveTo>
                <a:lnTo>
                  <a:pt x="4607206" y="0"/>
                </a:lnTo>
                <a:lnTo>
                  <a:pt x="4607206" y="4607206"/>
                </a:lnTo>
                <a:lnTo>
                  <a:pt x="0" y="4607206"/>
                </a:lnTo>
                <a:lnTo>
                  <a:pt x="0" y="0"/>
                </a:lnTo>
                <a:close/>
              </a:path>
            </a:pathLst>
          </a:custGeom>
          <a:blipFill>
            <a:blip r:embed="rId13"/>
            <a:stretch>
              <a:fillRect l="0" t="0" r="0" b="0"/>
            </a:stretch>
          </a:blipFill>
        </p:spPr>
      </p:sp>
      <p:sp>
        <p:nvSpPr>
          <p:cNvPr name="TextBox 19" id="19"/>
          <p:cNvSpPr txBox="true"/>
          <p:nvPr/>
        </p:nvSpPr>
        <p:spPr>
          <a:xfrm rot="0">
            <a:off x="1028700" y="2919601"/>
            <a:ext cx="7565744" cy="5450205"/>
          </a:xfrm>
          <a:prstGeom prst="rect">
            <a:avLst/>
          </a:prstGeom>
        </p:spPr>
        <p:txBody>
          <a:bodyPr anchor="t" rtlCol="false" tIns="0" lIns="0" bIns="0" rIns="0">
            <a:spAutoFit/>
          </a:bodyPr>
          <a:lstStyle/>
          <a:p>
            <a:pPr algn="just">
              <a:lnSpc>
                <a:spcPts val="3300"/>
              </a:lnSpc>
            </a:pPr>
            <a:r>
              <a:rPr lang="en-US" sz="2200">
                <a:solidFill>
                  <a:srgbClr val="272727"/>
                </a:solidFill>
                <a:latin typeface="Poppi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 ptate velit esse cillum dolore eu fugiat nulla pariaturExcepteur sint occaecat cupidatat non proident, sunt in culpa qui officia deserunt mollit anim id est laborum.</a:t>
            </a:r>
          </a:p>
          <a:p>
            <a:pPr algn="just">
              <a:lnSpc>
                <a:spcPts val="3300"/>
              </a:lnSpc>
            </a:pPr>
          </a:p>
          <a:p>
            <a:pPr algn="just">
              <a:lnSpc>
                <a:spcPts val="3300"/>
              </a:lnSpc>
            </a:pPr>
            <a:r>
              <a:rPr lang="en-US" sz="2200">
                <a:solidFill>
                  <a:srgbClr val="272727"/>
                </a:solidFill>
                <a:latin typeface="Poppins"/>
              </a:rPr>
              <a:t>Sed ut perspiciatis unde omnis iste natus error sit voluptatem accusantium doloremque laudantium, totam rem aperiam.</a:t>
            </a:r>
          </a:p>
        </p:txBody>
      </p:sp>
      <p:sp>
        <p:nvSpPr>
          <p:cNvPr name="TextBox 20" id="20"/>
          <p:cNvSpPr txBox="true"/>
          <p:nvPr/>
        </p:nvSpPr>
        <p:spPr>
          <a:xfrm rot="0">
            <a:off x="4203393" y="1683931"/>
            <a:ext cx="9881213" cy="771525"/>
          </a:xfrm>
          <a:prstGeom prst="rect">
            <a:avLst/>
          </a:prstGeom>
        </p:spPr>
        <p:txBody>
          <a:bodyPr anchor="t" rtlCol="false" tIns="0" lIns="0" bIns="0" rIns="0">
            <a:spAutoFit/>
          </a:bodyPr>
          <a:lstStyle/>
          <a:p>
            <a:pPr algn="ctr">
              <a:lnSpc>
                <a:spcPts val="6000"/>
              </a:lnSpc>
            </a:pPr>
            <a:r>
              <a:rPr lang="en-US" sz="5000">
                <a:solidFill>
                  <a:srgbClr val="7448FF"/>
                </a:solidFill>
                <a:latin typeface="League Spartan"/>
              </a:rPr>
              <a:t>Lorem ipsum dolor sit</a:t>
            </a:r>
          </a:p>
        </p:txBody>
      </p:sp>
      <p:sp>
        <p:nvSpPr>
          <p:cNvPr name="TextBox 21" id="21"/>
          <p:cNvSpPr txBox="true"/>
          <p:nvPr/>
        </p:nvSpPr>
        <p:spPr>
          <a:xfrm rot="0">
            <a:off x="9418778" y="2919601"/>
            <a:ext cx="7565744" cy="1259205"/>
          </a:xfrm>
          <a:prstGeom prst="rect">
            <a:avLst/>
          </a:prstGeom>
        </p:spPr>
        <p:txBody>
          <a:bodyPr anchor="t" rtlCol="false" tIns="0" lIns="0" bIns="0" rIns="0">
            <a:spAutoFit/>
          </a:bodyPr>
          <a:lstStyle/>
          <a:p>
            <a:pPr algn="just">
              <a:lnSpc>
                <a:spcPts val="3300"/>
              </a:lnSpc>
            </a:pPr>
            <a:r>
              <a:rPr lang="en-US" sz="2200">
                <a:solidFill>
                  <a:srgbClr val="272727"/>
                </a:solidFill>
                <a:latin typeface="Poppins"/>
              </a:rPr>
              <a:t>Sed ut perspiciatis unde omnis iste natus error sit voluptatem accusantium doloremque laudantium, totam rem aperiam.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33333"/>
            </a:stretch>
          </a:blipFill>
        </p:spPr>
      </p:sp>
      <p:grpSp>
        <p:nvGrpSpPr>
          <p:cNvPr name="Group 3" id="3"/>
          <p:cNvGrpSpPr/>
          <p:nvPr/>
        </p:nvGrpSpPr>
        <p:grpSpPr>
          <a:xfrm rot="0">
            <a:off x="1009698" y="1009698"/>
            <a:ext cx="6915554" cy="513576"/>
            <a:chOff x="0" y="0"/>
            <a:chExt cx="9220739" cy="684768"/>
          </a:xfrm>
        </p:grpSpPr>
        <p:sp>
          <p:nvSpPr>
            <p:cNvPr name="Freeform 4" id="4"/>
            <p:cNvSpPr/>
            <p:nvPr/>
          </p:nvSpPr>
          <p:spPr>
            <a:xfrm flipH="false" flipV="false" rot="0">
              <a:off x="0" y="0"/>
              <a:ext cx="684768" cy="684768"/>
            </a:xfrm>
            <a:custGeom>
              <a:avLst/>
              <a:gdLst/>
              <a:ahLst/>
              <a:cxnLst/>
              <a:rect r="r" b="b" t="t" l="l"/>
              <a:pathLst>
                <a:path h="684768" w="684768">
                  <a:moveTo>
                    <a:pt x="0" y="0"/>
                  </a:moveTo>
                  <a:lnTo>
                    <a:pt x="684768" y="0"/>
                  </a:lnTo>
                  <a:lnTo>
                    <a:pt x="684768" y="684768"/>
                  </a:lnTo>
                  <a:lnTo>
                    <a:pt x="0" y="6847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5335" y="25335"/>
              <a:ext cx="634097" cy="63409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4902"/>
                </a:srgbClr>
              </a:solidFill>
            </p:spPr>
          </p:sp>
        </p:grpSp>
        <p:sp>
          <p:nvSpPr>
            <p:cNvPr name="Freeform 7" id="7"/>
            <p:cNvSpPr/>
            <p:nvPr/>
          </p:nvSpPr>
          <p:spPr>
            <a:xfrm flipH="false" flipV="false" rot="0">
              <a:off x="207316" y="252502"/>
              <a:ext cx="270136" cy="179763"/>
            </a:xfrm>
            <a:custGeom>
              <a:avLst/>
              <a:gdLst/>
              <a:ahLst/>
              <a:cxnLst/>
              <a:rect r="r" b="b" t="t" l="l"/>
              <a:pathLst>
                <a:path h="179763" w="270136">
                  <a:moveTo>
                    <a:pt x="0" y="0"/>
                  </a:moveTo>
                  <a:lnTo>
                    <a:pt x="270136" y="0"/>
                  </a:lnTo>
                  <a:lnTo>
                    <a:pt x="270136" y="179764"/>
                  </a:lnTo>
                  <a:lnTo>
                    <a:pt x="0" y="1797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108194" y="118652"/>
              <a:ext cx="8112545" cy="380788"/>
            </a:xfrm>
            <a:prstGeom prst="rect">
              <a:avLst/>
            </a:prstGeom>
          </p:spPr>
          <p:txBody>
            <a:bodyPr anchor="t" rtlCol="false" tIns="0" lIns="0" bIns="0" rIns="0">
              <a:spAutoFit/>
            </a:bodyPr>
            <a:lstStyle/>
            <a:p>
              <a:pPr>
                <a:lnSpc>
                  <a:spcPts val="2240"/>
                </a:lnSpc>
              </a:pPr>
              <a:r>
                <a:rPr lang="en-US" sz="1600" spc="32">
                  <a:solidFill>
                    <a:srgbClr val="FFFFFF"/>
                  </a:solidFill>
                  <a:latin typeface="Gothic A1 Medium"/>
                </a:rPr>
                <a:t>Metaphorce.mx</a:t>
              </a:r>
            </a:p>
          </p:txBody>
        </p:sp>
      </p:grpSp>
      <p:sp>
        <p:nvSpPr>
          <p:cNvPr name="Freeform 9" id="9"/>
          <p:cNvSpPr/>
          <p:nvPr/>
        </p:nvSpPr>
        <p:spPr>
          <a:xfrm flipH="false" flipV="false" rot="0">
            <a:off x="7905341" y="9258300"/>
            <a:ext cx="2477319" cy="425871"/>
          </a:xfrm>
          <a:custGeom>
            <a:avLst/>
            <a:gdLst/>
            <a:ahLst/>
            <a:cxnLst/>
            <a:rect r="r" b="b" t="t" l="l"/>
            <a:pathLst>
              <a:path h="425871" w="2477319">
                <a:moveTo>
                  <a:pt x="0" y="0"/>
                </a:moveTo>
                <a:lnTo>
                  <a:pt x="2477318" y="0"/>
                </a:lnTo>
                <a:lnTo>
                  <a:pt x="2477318" y="425871"/>
                </a:lnTo>
                <a:lnTo>
                  <a:pt x="0" y="425871"/>
                </a:lnTo>
                <a:lnTo>
                  <a:pt x="0" y="0"/>
                </a:lnTo>
                <a:close/>
              </a:path>
            </a:pathLst>
          </a:custGeom>
          <a:blipFill>
            <a:blip r:embed="rId7"/>
            <a:stretch>
              <a:fillRect l="0" t="-1978" r="0" b="-1978"/>
            </a:stretch>
          </a:blipFill>
        </p:spPr>
      </p:sp>
      <p:sp>
        <p:nvSpPr>
          <p:cNvPr name="Freeform 10" id="10"/>
          <p:cNvSpPr/>
          <p:nvPr/>
        </p:nvSpPr>
        <p:spPr>
          <a:xfrm flipH="false" flipV="false" rot="0">
            <a:off x="2528739" y="3389979"/>
            <a:ext cx="4708618" cy="4756221"/>
          </a:xfrm>
          <a:custGeom>
            <a:avLst/>
            <a:gdLst/>
            <a:ahLst/>
            <a:cxnLst/>
            <a:rect r="r" b="b" t="t" l="l"/>
            <a:pathLst>
              <a:path h="4756221" w="4708618">
                <a:moveTo>
                  <a:pt x="0" y="0"/>
                </a:moveTo>
                <a:lnTo>
                  <a:pt x="4708619" y="0"/>
                </a:lnTo>
                <a:lnTo>
                  <a:pt x="4708619" y="4756221"/>
                </a:lnTo>
                <a:lnTo>
                  <a:pt x="0" y="4756221"/>
                </a:lnTo>
                <a:lnTo>
                  <a:pt x="0" y="0"/>
                </a:lnTo>
                <a:close/>
              </a:path>
            </a:pathLst>
          </a:custGeom>
          <a:blipFill>
            <a:blip r:embed="rId8"/>
            <a:stretch>
              <a:fillRect l="-57732" t="-59214" r="-168516" b="-22464"/>
            </a:stretch>
          </a:blipFill>
        </p:spPr>
      </p:sp>
      <p:grpSp>
        <p:nvGrpSpPr>
          <p:cNvPr name="Group 11" id="11"/>
          <p:cNvGrpSpPr/>
          <p:nvPr/>
        </p:nvGrpSpPr>
        <p:grpSpPr>
          <a:xfrm rot="0">
            <a:off x="14767234" y="8626980"/>
            <a:ext cx="2492066" cy="631320"/>
            <a:chOff x="0" y="0"/>
            <a:chExt cx="3322754" cy="841759"/>
          </a:xfrm>
        </p:grpSpPr>
        <p:sp>
          <p:nvSpPr>
            <p:cNvPr name="AutoShape 12" id="12"/>
            <p:cNvSpPr/>
            <p:nvPr/>
          </p:nvSpPr>
          <p:spPr>
            <a:xfrm rot="0">
              <a:off x="197834" y="567820"/>
              <a:ext cx="1914816" cy="12700"/>
            </a:xfrm>
            <a:prstGeom prst="rect">
              <a:avLst/>
            </a:prstGeom>
            <a:solidFill>
              <a:srgbClr val="FFFFFF"/>
            </a:solidFill>
          </p:spPr>
        </p:sp>
        <p:grpSp>
          <p:nvGrpSpPr>
            <p:cNvPr name="Group 13" id="13"/>
            <p:cNvGrpSpPr/>
            <p:nvPr/>
          </p:nvGrpSpPr>
          <p:grpSpPr>
            <a:xfrm rot="0">
              <a:off x="2480995" y="0"/>
              <a:ext cx="841759" cy="841759"/>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72727">
                  <a:alpha val="9804"/>
                </a:srgbClr>
              </a:solidFill>
            </p:spPr>
          </p:sp>
        </p:grpSp>
        <p:sp>
          <p:nvSpPr>
            <p:cNvPr name="Freeform 15" id="15"/>
            <p:cNvSpPr/>
            <p:nvPr/>
          </p:nvSpPr>
          <p:spPr>
            <a:xfrm flipH="false" flipV="false" rot="0">
              <a:off x="2559491" y="78496"/>
              <a:ext cx="684768" cy="684768"/>
            </a:xfrm>
            <a:custGeom>
              <a:avLst/>
              <a:gdLst/>
              <a:ahLst/>
              <a:cxnLst/>
              <a:rect r="r" b="b" t="t" l="l"/>
              <a:pathLst>
                <a:path h="684768" w="684768">
                  <a:moveTo>
                    <a:pt x="0" y="0"/>
                  </a:moveTo>
                  <a:lnTo>
                    <a:pt x="684768" y="0"/>
                  </a:lnTo>
                  <a:lnTo>
                    <a:pt x="684768" y="684768"/>
                  </a:lnTo>
                  <a:lnTo>
                    <a:pt x="0" y="6847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2848475" y="294201"/>
              <a:ext cx="154864" cy="253358"/>
            </a:xfrm>
            <a:custGeom>
              <a:avLst/>
              <a:gdLst/>
              <a:ahLst/>
              <a:cxnLst/>
              <a:rect r="r" b="b" t="t" l="l"/>
              <a:pathLst>
                <a:path h="253358" w="154864">
                  <a:moveTo>
                    <a:pt x="0" y="0"/>
                  </a:moveTo>
                  <a:lnTo>
                    <a:pt x="154864" y="0"/>
                  </a:lnTo>
                  <a:lnTo>
                    <a:pt x="154864" y="253358"/>
                  </a:lnTo>
                  <a:lnTo>
                    <a:pt x="0" y="2533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0" y="232665"/>
              <a:ext cx="2112650" cy="267335"/>
            </a:xfrm>
            <a:prstGeom prst="rect">
              <a:avLst/>
            </a:prstGeom>
          </p:spPr>
          <p:txBody>
            <a:bodyPr anchor="t" rtlCol="false" tIns="0" lIns="0" bIns="0" rIns="0">
              <a:spAutoFit/>
            </a:bodyPr>
            <a:lstStyle/>
            <a:p>
              <a:pPr algn="r">
                <a:lnSpc>
                  <a:spcPts val="1679"/>
                </a:lnSpc>
              </a:pPr>
              <a:r>
                <a:rPr lang="en-US" sz="1199" spc="23">
                  <a:solidFill>
                    <a:srgbClr val="FFFFFF"/>
                  </a:solidFill>
                  <a:latin typeface="Poppins Medium"/>
                </a:rPr>
                <a:t>#conectacontodo</a:t>
              </a:r>
            </a:p>
          </p:txBody>
        </p:sp>
      </p:grpSp>
      <p:sp>
        <p:nvSpPr>
          <p:cNvPr name="Freeform 18" id="18"/>
          <p:cNvSpPr/>
          <p:nvPr/>
        </p:nvSpPr>
        <p:spPr>
          <a:xfrm flipH="false" flipV="false" rot="0">
            <a:off x="9734703" y="3523387"/>
            <a:ext cx="664684" cy="664684"/>
          </a:xfrm>
          <a:custGeom>
            <a:avLst/>
            <a:gdLst/>
            <a:ahLst/>
            <a:cxnLst/>
            <a:rect r="r" b="b" t="t" l="l"/>
            <a:pathLst>
              <a:path h="664684" w="664684">
                <a:moveTo>
                  <a:pt x="0" y="0"/>
                </a:moveTo>
                <a:lnTo>
                  <a:pt x="664683" y="0"/>
                </a:lnTo>
                <a:lnTo>
                  <a:pt x="664683" y="664684"/>
                </a:lnTo>
                <a:lnTo>
                  <a:pt x="0" y="66468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9" id="19"/>
          <p:cNvSpPr/>
          <p:nvPr/>
        </p:nvSpPr>
        <p:spPr>
          <a:xfrm flipH="false" flipV="false" rot="0">
            <a:off x="9719316" y="4691290"/>
            <a:ext cx="693256" cy="693256"/>
          </a:xfrm>
          <a:custGeom>
            <a:avLst/>
            <a:gdLst/>
            <a:ahLst/>
            <a:cxnLst/>
            <a:rect r="r" b="b" t="t" l="l"/>
            <a:pathLst>
              <a:path h="693256" w="693256">
                <a:moveTo>
                  <a:pt x="0" y="0"/>
                </a:moveTo>
                <a:lnTo>
                  <a:pt x="693256" y="0"/>
                </a:lnTo>
                <a:lnTo>
                  <a:pt x="693256" y="693256"/>
                </a:lnTo>
                <a:lnTo>
                  <a:pt x="0" y="6932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0" id="20"/>
          <p:cNvSpPr/>
          <p:nvPr/>
        </p:nvSpPr>
        <p:spPr>
          <a:xfrm flipH="false" flipV="false" rot="0">
            <a:off x="9734703" y="7468952"/>
            <a:ext cx="677248" cy="677248"/>
          </a:xfrm>
          <a:custGeom>
            <a:avLst/>
            <a:gdLst/>
            <a:ahLst/>
            <a:cxnLst/>
            <a:rect r="r" b="b" t="t" l="l"/>
            <a:pathLst>
              <a:path h="677248" w="677248">
                <a:moveTo>
                  <a:pt x="0" y="0"/>
                </a:moveTo>
                <a:lnTo>
                  <a:pt x="677247" y="0"/>
                </a:lnTo>
                <a:lnTo>
                  <a:pt x="677247" y="677248"/>
                </a:lnTo>
                <a:lnTo>
                  <a:pt x="0" y="67724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1" id="21"/>
          <p:cNvSpPr/>
          <p:nvPr/>
        </p:nvSpPr>
        <p:spPr>
          <a:xfrm flipH="false" flipV="false" rot="0">
            <a:off x="10866212" y="7468952"/>
            <a:ext cx="692429" cy="692429"/>
          </a:xfrm>
          <a:custGeom>
            <a:avLst/>
            <a:gdLst/>
            <a:ahLst/>
            <a:cxnLst/>
            <a:rect r="r" b="b" t="t" l="l"/>
            <a:pathLst>
              <a:path h="692429" w="692429">
                <a:moveTo>
                  <a:pt x="0" y="0"/>
                </a:moveTo>
                <a:lnTo>
                  <a:pt x="692429" y="0"/>
                </a:lnTo>
                <a:lnTo>
                  <a:pt x="692429" y="692429"/>
                </a:lnTo>
                <a:lnTo>
                  <a:pt x="0" y="69242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2" id="22"/>
          <p:cNvSpPr/>
          <p:nvPr/>
        </p:nvSpPr>
        <p:spPr>
          <a:xfrm flipH="false" flipV="false" rot="0">
            <a:off x="12015841" y="7452944"/>
            <a:ext cx="693256" cy="693256"/>
          </a:xfrm>
          <a:custGeom>
            <a:avLst/>
            <a:gdLst/>
            <a:ahLst/>
            <a:cxnLst/>
            <a:rect r="r" b="b" t="t" l="l"/>
            <a:pathLst>
              <a:path h="693256" w="693256">
                <a:moveTo>
                  <a:pt x="0" y="0"/>
                </a:moveTo>
                <a:lnTo>
                  <a:pt x="693256" y="0"/>
                </a:lnTo>
                <a:lnTo>
                  <a:pt x="693256" y="693256"/>
                </a:lnTo>
                <a:lnTo>
                  <a:pt x="0" y="69325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23" id="23"/>
          <p:cNvSpPr txBox="true"/>
          <p:nvPr/>
        </p:nvSpPr>
        <p:spPr>
          <a:xfrm rot="0">
            <a:off x="1954382" y="2112225"/>
            <a:ext cx="5970871" cy="996188"/>
          </a:xfrm>
          <a:prstGeom prst="rect">
            <a:avLst/>
          </a:prstGeom>
        </p:spPr>
        <p:txBody>
          <a:bodyPr anchor="t" rtlCol="false" tIns="0" lIns="0" bIns="0" rIns="0">
            <a:spAutoFit/>
          </a:bodyPr>
          <a:lstStyle/>
          <a:p>
            <a:pPr algn="ctr">
              <a:lnSpc>
                <a:spcPts val="7935"/>
              </a:lnSpc>
            </a:pPr>
            <a:r>
              <a:rPr lang="en-US" sz="6399">
                <a:solidFill>
                  <a:srgbClr val="FFFFFF"/>
                </a:solidFill>
                <a:latin typeface="League Spartan"/>
              </a:rPr>
              <a:t>¡Aplica aquí!</a:t>
            </a:r>
          </a:p>
        </p:txBody>
      </p:sp>
      <p:sp>
        <p:nvSpPr>
          <p:cNvPr name="TextBox 24" id="24"/>
          <p:cNvSpPr txBox="true"/>
          <p:nvPr/>
        </p:nvSpPr>
        <p:spPr>
          <a:xfrm rot="0">
            <a:off x="10837917" y="2112225"/>
            <a:ext cx="4795749" cy="996188"/>
          </a:xfrm>
          <a:prstGeom prst="rect">
            <a:avLst/>
          </a:prstGeom>
        </p:spPr>
        <p:txBody>
          <a:bodyPr anchor="t" rtlCol="false" tIns="0" lIns="0" bIns="0" rIns="0">
            <a:spAutoFit/>
          </a:bodyPr>
          <a:lstStyle/>
          <a:p>
            <a:pPr algn="ctr">
              <a:lnSpc>
                <a:spcPts val="7935"/>
              </a:lnSpc>
            </a:pPr>
            <a:r>
              <a:rPr lang="en-US" sz="6399">
                <a:solidFill>
                  <a:srgbClr val="FFFFFF"/>
                </a:solidFill>
                <a:latin typeface="League Spartan"/>
              </a:rPr>
              <a:t>Contacto</a:t>
            </a:r>
          </a:p>
        </p:txBody>
      </p:sp>
      <p:sp>
        <p:nvSpPr>
          <p:cNvPr name="TextBox 25" id="25"/>
          <p:cNvSpPr txBox="true"/>
          <p:nvPr/>
        </p:nvSpPr>
        <p:spPr>
          <a:xfrm rot="0">
            <a:off x="10674673" y="3559819"/>
            <a:ext cx="5677049" cy="484251"/>
          </a:xfrm>
          <a:prstGeom prst="rect">
            <a:avLst/>
          </a:prstGeom>
        </p:spPr>
        <p:txBody>
          <a:bodyPr anchor="t" rtlCol="false" tIns="0" lIns="0" bIns="0" rIns="0">
            <a:spAutoFit/>
          </a:bodyPr>
          <a:lstStyle/>
          <a:p>
            <a:pPr algn="just" marL="0" indent="0" lvl="0">
              <a:lnSpc>
                <a:spcPts val="3552"/>
              </a:lnSpc>
              <a:spcBef>
                <a:spcPct val="0"/>
              </a:spcBef>
            </a:pPr>
            <a:r>
              <a:rPr lang="en-US" sz="3200" spc="-80">
                <a:solidFill>
                  <a:srgbClr val="F8F8F8"/>
                </a:solidFill>
                <a:latin typeface="Poppins Semi-Bold"/>
              </a:rPr>
              <a:t>contacto@metaphorce.mx</a:t>
            </a:r>
          </a:p>
        </p:txBody>
      </p:sp>
      <p:sp>
        <p:nvSpPr>
          <p:cNvPr name="TextBox 26" id="26"/>
          <p:cNvSpPr txBox="true"/>
          <p:nvPr/>
        </p:nvSpPr>
        <p:spPr>
          <a:xfrm rot="0">
            <a:off x="10674673" y="4795793"/>
            <a:ext cx="5677049" cy="484251"/>
          </a:xfrm>
          <a:prstGeom prst="rect">
            <a:avLst/>
          </a:prstGeom>
        </p:spPr>
        <p:txBody>
          <a:bodyPr anchor="t" rtlCol="false" tIns="0" lIns="0" bIns="0" rIns="0">
            <a:spAutoFit/>
          </a:bodyPr>
          <a:lstStyle/>
          <a:p>
            <a:pPr algn="just" marL="0" indent="0" lvl="0">
              <a:lnSpc>
                <a:spcPts val="3552"/>
              </a:lnSpc>
              <a:spcBef>
                <a:spcPct val="0"/>
              </a:spcBef>
            </a:pPr>
            <a:r>
              <a:rPr lang="en-US" sz="3200" spc="-80">
                <a:solidFill>
                  <a:srgbClr val="F8F8F8"/>
                </a:solidFill>
                <a:latin typeface="Poppins Semi-Bold"/>
              </a:rPr>
              <a:t>metaphorce.mx</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33333"/>
            </a:stretch>
          </a:blipFill>
        </p:spPr>
      </p:sp>
      <p:sp>
        <p:nvSpPr>
          <p:cNvPr name="Freeform 3" id="3"/>
          <p:cNvSpPr/>
          <p:nvPr/>
        </p:nvSpPr>
        <p:spPr>
          <a:xfrm flipH="false" flipV="false" rot="0">
            <a:off x="7905341" y="9258300"/>
            <a:ext cx="2477319" cy="425871"/>
          </a:xfrm>
          <a:custGeom>
            <a:avLst/>
            <a:gdLst/>
            <a:ahLst/>
            <a:cxnLst/>
            <a:rect r="r" b="b" t="t" l="l"/>
            <a:pathLst>
              <a:path h="425871" w="2477319">
                <a:moveTo>
                  <a:pt x="0" y="0"/>
                </a:moveTo>
                <a:lnTo>
                  <a:pt x="2477318" y="0"/>
                </a:lnTo>
                <a:lnTo>
                  <a:pt x="2477318" y="425871"/>
                </a:lnTo>
                <a:lnTo>
                  <a:pt x="0" y="425871"/>
                </a:lnTo>
                <a:lnTo>
                  <a:pt x="0" y="0"/>
                </a:lnTo>
                <a:close/>
              </a:path>
            </a:pathLst>
          </a:custGeom>
          <a:blipFill>
            <a:blip r:embed="rId3"/>
            <a:stretch>
              <a:fillRect l="0" t="-1978" r="0" b="-1978"/>
            </a:stretch>
          </a:blipFill>
        </p:spPr>
      </p:sp>
      <p:grpSp>
        <p:nvGrpSpPr>
          <p:cNvPr name="Group 4" id="4"/>
          <p:cNvGrpSpPr/>
          <p:nvPr/>
        </p:nvGrpSpPr>
        <p:grpSpPr>
          <a:xfrm rot="0">
            <a:off x="14915610" y="8626980"/>
            <a:ext cx="2343690" cy="631320"/>
            <a:chOff x="0" y="0"/>
            <a:chExt cx="3124920" cy="841759"/>
          </a:xfrm>
        </p:grpSpPr>
        <p:sp>
          <p:nvSpPr>
            <p:cNvPr name="AutoShape 5" id="5"/>
            <p:cNvSpPr/>
            <p:nvPr/>
          </p:nvSpPr>
          <p:spPr>
            <a:xfrm rot="0">
              <a:off x="0" y="567820"/>
              <a:ext cx="1914816" cy="12700"/>
            </a:xfrm>
            <a:prstGeom prst="rect">
              <a:avLst/>
            </a:prstGeom>
            <a:solidFill>
              <a:srgbClr val="FFFFFF"/>
            </a:solidFill>
          </p:spPr>
        </p:sp>
        <p:grpSp>
          <p:nvGrpSpPr>
            <p:cNvPr name="Group 6" id="6"/>
            <p:cNvGrpSpPr/>
            <p:nvPr/>
          </p:nvGrpSpPr>
          <p:grpSpPr>
            <a:xfrm rot="0">
              <a:off x="2283161" y="0"/>
              <a:ext cx="841759" cy="84175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72727">
                  <a:alpha val="9804"/>
                </a:srgbClr>
              </a:solidFill>
            </p:spPr>
          </p:sp>
        </p:grpSp>
        <p:sp>
          <p:nvSpPr>
            <p:cNvPr name="Freeform 8" id="8"/>
            <p:cNvSpPr/>
            <p:nvPr/>
          </p:nvSpPr>
          <p:spPr>
            <a:xfrm flipH="false" flipV="false" rot="0">
              <a:off x="2361657" y="78496"/>
              <a:ext cx="684768" cy="684768"/>
            </a:xfrm>
            <a:custGeom>
              <a:avLst/>
              <a:gdLst/>
              <a:ahLst/>
              <a:cxnLst/>
              <a:rect r="r" b="b" t="t" l="l"/>
              <a:pathLst>
                <a:path h="684768" w="684768">
                  <a:moveTo>
                    <a:pt x="0" y="0"/>
                  </a:moveTo>
                  <a:lnTo>
                    <a:pt x="684768" y="0"/>
                  </a:lnTo>
                  <a:lnTo>
                    <a:pt x="684768" y="684768"/>
                  </a:lnTo>
                  <a:lnTo>
                    <a:pt x="0" y="6847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650641" y="294201"/>
              <a:ext cx="154864" cy="253358"/>
            </a:xfrm>
            <a:custGeom>
              <a:avLst/>
              <a:gdLst/>
              <a:ahLst/>
              <a:cxnLst/>
              <a:rect r="r" b="b" t="t" l="l"/>
              <a:pathLst>
                <a:path h="253358" w="154864">
                  <a:moveTo>
                    <a:pt x="0" y="0"/>
                  </a:moveTo>
                  <a:lnTo>
                    <a:pt x="154864" y="0"/>
                  </a:lnTo>
                  <a:lnTo>
                    <a:pt x="154864" y="253358"/>
                  </a:lnTo>
                  <a:lnTo>
                    <a:pt x="0" y="2533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0" y="213615"/>
              <a:ext cx="1914816" cy="286385"/>
            </a:xfrm>
            <a:prstGeom prst="rect">
              <a:avLst/>
            </a:prstGeom>
          </p:spPr>
          <p:txBody>
            <a:bodyPr anchor="t" rtlCol="false" tIns="0" lIns="0" bIns="0" rIns="0">
              <a:spAutoFit/>
            </a:bodyPr>
            <a:lstStyle/>
            <a:p>
              <a:pPr algn="r">
                <a:lnSpc>
                  <a:spcPts val="1679"/>
                </a:lnSpc>
              </a:pPr>
              <a:r>
                <a:rPr lang="en-US" sz="1200" spc="24">
                  <a:solidFill>
                    <a:srgbClr val="FFFFFF"/>
                  </a:solidFill>
                  <a:latin typeface="Gothic A1 Medium"/>
                </a:rPr>
                <a:t>#conectacontodo</a:t>
              </a:r>
            </a:p>
          </p:txBody>
        </p:sp>
      </p:grpSp>
      <p:grpSp>
        <p:nvGrpSpPr>
          <p:cNvPr name="Group 11" id="11"/>
          <p:cNvGrpSpPr/>
          <p:nvPr/>
        </p:nvGrpSpPr>
        <p:grpSpPr>
          <a:xfrm rot="0">
            <a:off x="1009698" y="1009698"/>
            <a:ext cx="6915554" cy="513576"/>
            <a:chOff x="0" y="0"/>
            <a:chExt cx="9220739" cy="684768"/>
          </a:xfrm>
        </p:grpSpPr>
        <p:sp>
          <p:nvSpPr>
            <p:cNvPr name="Freeform 12" id="12"/>
            <p:cNvSpPr/>
            <p:nvPr/>
          </p:nvSpPr>
          <p:spPr>
            <a:xfrm flipH="false" flipV="false" rot="0">
              <a:off x="0" y="0"/>
              <a:ext cx="684768" cy="684768"/>
            </a:xfrm>
            <a:custGeom>
              <a:avLst/>
              <a:gdLst/>
              <a:ahLst/>
              <a:cxnLst/>
              <a:rect r="r" b="b" t="t" l="l"/>
              <a:pathLst>
                <a:path h="684768" w="684768">
                  <a:moveTo>
                    <a:pt x="0" y="0"/>
                  </a:moveTo>
                  <a:lnTo>
                    <a:pt x="684768" y="0"/>
                  </a:lnTo>
                  <a:lnTo>
                    <a:pt x="684768" y="684768"/>
                  </a:lnTo>
                  <a:lnTo>
                    <a:pt x="0" y="6847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25335" y="25335"/>
              <a:ext cx="634097" cy="634097"/>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4902"/>
                </a:srgbClr>
              </a:solidFill>
            </p:spPr>
          </p:sp>
        </p:grpSp>
        <p:sp>
          <p:nvSpPr>
            <p:cNvPr name="Freeform 15" id="15"/>
            <p:cNvSpPr/>
            <p:nvPr/>
          </p:nvSpPr>
          <p:spPr>
            <a:xfrm flipH="false" flipV="false" rot="0">
              <a:off x="207316" y="252502"/>
              <a:ext cx="270136" cy="179763"/>
            </a:xfrm>
            <a:custGeom>
              <a:avLst/>
              <a:gdLst/>
              <a:ahLst/>
              <a:cxnLst/>
              <a:rect r="r" b="b" t="t" l="l"/>
              <a:pathLst>
                <a:path h="179763" w="270136">
                  <a:moveTo>
                    <a:pt x="0" y="0"/>
                  </a:moveTo>
                  <a:lnTo>
                    <a:pt x="270136" y="0"/>
                  </a:lnTo>
                  <a:lnTo>
                    <a:pt x="270136" y="179764"/>
                  </a:lnTo>
                  <a:lnTo>
                    <a:pt x="0" y="1797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1108194" y="118652"/>
              <a:ext cx="8112545" cy="380788"/>
            </a:xfrm>
            <a:prstGeom prst="rect">
              <a:avLst/>
            </a:prstGeom>
          </p:spPr>
          <p:txBody>
            <a:bodyPr anchor="t" rtlCol="false" tIns="0" lIns="0" bIns="0" rIns="0">
              <a:spAutoFit/>
            </a:bodyPr>
            <a:lstStyle/>
            <a:p>
              <a:pPr>
                <a:lnSpc>
                  <a:spcPts val="2240"/>
                </a:lnSpc>
              </a:pPr>
              <a:r>
                <a:rPr lang="en-US" sz="1600" spc="32">
                  <a:solidFill>
                    <a:srgbClr val="FFFFFF"/>
                  </a:solidFill>
                  <a:latin typeface="Gothic A1 Medium"/>
                </a:rPr>
                <a:t>Metaphorce.mx</a:t>
              </a:r>
            </a:p>
          </p:txBody>
        </p:sp>
      </p:grpSp>
      <p:sp>
        <p:nvSpPr>
          <p:cNvPr name="TextBox 17" id="17"/>
          <p:cNvSpPr txBox="true"/>
          <p:nvPr/>
        </p:nvSpPr>
        <p:spPr>
          <a:xfrm rot="0">
            <a:off x="1028700" y="2957259"/>
            <a:ext cx="9353959" cy="2097405"/>
          </a:xfrm>
          <a:prstGeom prst="rect">
            <a:avLst/>
          </a:prstGeom>
        </p:spPr>
        <p:txBody>
          <a:bodyPr anchor="t" rtlCol="false" tIns="0" lIns="0" bIns="0" rIns="0">
            <a:spAutoFit/>
          </a:bodyPr>
          <a:lstStyle/>
          <a:p>
            <a:pPr algn="just">
              <a:lnSpc>
                <a:spcPts val="3300"/>
              </a:lnSpc>
            </a:pPr>
            <a:r>
              <a:rPr lang="en-US" sz="2200">
                <a:solidFill>
                  <a:srgbClr val="F49A28"/>
                </a:solidFill>
                <a:latin typeface="Poppins Bold"/>
              </a:rPr>
              <a:t>Habilidades</a:t>
            </a:r>
          </a:p>
          <a:p>
            <a:pPr algn="just" marL="474981" indent="-237491" lvl="1">
              <a:lnSpc>
                <a:spcPts val="3300"/>
              </a:lnSpc>
              <a:buFont typeface="Arial"/>
              <a:buChar char="•"/>
            </a:pPr>
            <a:r>
              <a:rPr lang="en-US" sz="2200">
                <a:solidFill>
                  <a:srgbClr val="FFFFFF"/>
                </a:solidFill>
                <a:latin typeface="Poppins"/>
              </a:rPr>
              <a:t>Poderes de fuego alimentados por su pasión y su voluntad.</a:t>
            </a:r>
          </a:p>
          <a:p>
            <a:pPr algn="just" marL="474981" indent="-237491" lvl="1">
              <a:lnSpc>
                <a:spcPts val="3300"/>
              </a:lnSpc>
              <a:buFont typeface="Arial"/>
              <a:buChar char="•"/>
            </a:pPr>
            <a:r>
              <a:rPr lang="en-US" sz="2200">
                <a:solidFill>
                  <a:srgbClr val="FFFFFF"/>
                </a:solidFill>
                <a:latin typeface="Poppins"/>
              </a:rPr>
              <a:t>Super carismático.</a:t>
            </a:r>
          </a:p>
          <a:p>
            <a:pPr algn="just" marL="474981" indent="-237491" lvl="1">
              <a:lnSpc>
                <a:spcPts val="3300"/>
              </a:lnSpc>
              <a:buFont typeface="Arial"/>
              <a:buChar char="•"/>
            </a:pPr>
            <a:r>
              <a:rPr lang="en-US" sz="2200">
                <a:solidFill>
                  <a:srgbClr val="FFFFFF"/>
                </a:solidFill>
                <a:latin typeface="Poppins"/>
              </a:rPr>
              <a:t>Vuelo utilizando su fuego como propulsión.</a:t>
            </a:r>
          </a:p>
          <a:p>
            <a:pPr algn="just" marL="474981" indent="-237491" lvl="1">
              <a:lnSpc>
                <a:spcPts val="3300"/>
              </a:lnSpc>
              <a:buFont typeface="Arial"/>
              <a:buChar char="•"/>
            </a:pPr>
            <a:r>
              <a:rPr lang="en-US" sz="2200">
                <a:solidFill>
                  <a:srgbClr val="FFFFFF"/>
                </a:solidFill>
                <a:latin typeface="Poppins"/>
              </a:rPr>
              <a:t>Liderazgo.</a:t>
            </a:r>
          </a:p>
        </p:txBody>
      </p:sp>
      <p:sp>
        <p:nvSpPr>
          <p:cNvPr name="TextBox 18" id="18"/>
          <p:cNvSpPr txBox="true"/>
          <p:nvPr/>
        </p:nvSpPr>
        <p:spPr>
          <a:xfrm rot="0">
            <a:off x="1028700" y="5559489"/>
            <a:ext cx="9353959" cy="2516505"/>
          </a:xfrm>
          <a:prstGeom prst="rect">
            <a:avLst/>
          </a:prstGeom>
        </p:spPr>
        <p:txBody>
          <a:bodyPr anchor="t" rtlCol="false" tIns="0" lIns="0" bIns="0" rIns="0">
            <a:spAutoFit/>
          </a:bodyPr>
          <a:lstStyle/>
          <a:p>
            <a:pPr algn="just">
              <a:lnSpc>
                <a:spcPts val="3300"/>
              </a:lnSpc>
            </a:pPr>
            <a:r>
              <a:rPr lang="en-US" sz="2200">
                <a:solidFill>
                  <a:srgbClr val="FFFFFF"/>
                </a:solidFill>
                <a:latin typeface="Poppins"/>
              </a:rPr>
              <a:t>Creado por Metaphorce para inspirar a la comunidad como líder nato utilizando su voluntad de fuego, su gran carisma y su divertida personalidad. Sus poderes de fuego  son la representación de su vivacidad. Siempre listo para pasar cualquier octaculo que se crice en su camino y el de sus amigos. Crece junto a la empresa con el objetivo de ser siempre mejores. </a:t>
            </a:r>
          </a:p>
        </p:txBody>
      </p:sp>
      <p:sp>
        <p:nvSpPr>
          <p:cNvPr name="TextBox 19" id="19"/>
          <p:cNvSpPr txBox="true"/>
          <p:nvPr/>
        </p:nvSpPr>
        <p:spPr>
          <a:xfrm rot="0">
            <a:off x="4203393" y="1460094"/>
            <a:ext cx="9881213" cy="1162050"/>
          </a:xfrm>
          <a:prstGeom prst="rect">
            <a:avLst/>
          </a:prstGeom>
        </p:spPr>
        <p:txBody>
          <a:bodyPr anchor="t" rtlCol="false" tIns="0" lIns="0" bIns="0" rIns="0">
            <a:spAutoFit/>
          </a:bodyPr>
          <a:lstStyle/>
          <a:p>
            <a:pPr algn="ctr">
              <a:lnSpc>
                <a:spcPts val="8640"/>
              </a:lnSpc>
            </a:pPr>
            <a:r>
              <a:rPr lang="en-US" sz="7200">
                <a:solidFill>
                  <a:srgbClr val="F8F8F8"/>
                </a:solidFill>
                <a:latin typeface="Poppins Heavy"/>
              </a:rPr>
              <a:t>TON.I</a:t>
            </a:r>
          </a:p>
        </p:txBody>
      </p:sp>
      <p:sp>
        <p:nvSpPr>
          <p:cNvPr name="Freeform 20" id="20"/>
          <p:cNvSpPr/>
          <p:nvPr/>
        </p:nvSpPr>
        <p:spPr>
          <a:xfrm flipH="false" flipV="false" rot="153213">
            <a:off x="11119209" y="119639"/>
            <a:ext cx="5576355" cy="9231482"/>
          </a:xfrm>
          <a:custGeom>
            <a:avLst/>
            <a:gdLst/>
            <a:ahLst/>
            <a:cxnLst/>
            <a:rect r="r" b="b" t="t" l="l"/>
            <a:pathLst>
              <a:path h="9231482" w="5576355">
                <a:moveTo>
                  <a:pt x="0" y="0"/>
                </a:moveTo>
                <a:lnTo>
                  <a:pt x="5576355" y="0"/>
                </a:lnTo>
                <a:lnTo>
                  <a:pt x="5576355" y="9231482"/>
                </a:lnTo>
                <a:lnTo>
                  <a:pt x="0" y="9231482"/>
                </a:lnTo>
                <a:lnTo>
                  <a:pt x="0" y="0"/>
                </a:lnTo>
                <a:close/>
              </a:path>
            </a:pathLst>
          </a:custGeom>
          <a:blipFill>
            <a:blip r:embed="rId10"/>
            <a:stretch>
              <a:fillRect l="-33353" t="0" r="-32262" b="0"/>
            </a:stretch>
          </a:blipFill>
        </p:spPr>
      </p:sp>
      <p:sp>
        <p:nvSpPr>
          <p:cNvPr name="Freeform 21" id="21"/>
          <p:cNvSpPr/>
          <p:nvPr/>
        </p:nvSpPr>
        <p:spPr>
          <a:xfrm flipH="false" flipV="false" rot="0">
            <a:off x="10677102" y="6536880"/>
            <a:ext cx="6815009" cy="3543805"/>
          </a:xfrm>
          <a:custGeom>
            <a:avLst/>
            <a:gdLst/>
            <a:ahLst/>
            <a:cxnLst/>
            <a:rect r="r" b="b" t="t" l="l"/>
            <a:pathLst>
              <a:path h="3543805" w="6815009">
                <a:moveTo>
                  <a:pt x="0" y="0"/>
                </a:moveTo>
                <a:lnTo>
                  <a:pt x="6815009" y="0"/>
                </a:lnTo>
                <a:lnTo>
                  <a:pt x="6815009" y="3543805"/>
                </a:lnTo>
                <a:lnTo>
                  <a:pt x="0" y="3543805"/>
                </a:lnTo>
                <a:lnTo>
                  <a:pt x="0" y="0"/>
                </a:lnTo>
                <a:close/>
              </a:path>
            </a:pathLst>
          </a:custGeom>
          <a:blipFill>
            <a:blip r:embed="rId11">
              <a:alphaModFix amt="15000"/>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33333"/>
            </a:stretch>
          </a:blipFill>
        </p:spPr>
      </p:sp>
      <p:sp>
        <p:nvSpPr>
          <p:cNvPr name="Freeform 3" id="3"/>
          <p:cNvSpPr/>
          <p:nvPr/>
        </p:nvSpPr>
        <p:spPr>
          <a:xfrm flipH="false" flipV="false" rot="0">
            <a:off x="7905341" y="9258300"/>
            <a:ext cx="2477319" cy="425871"/>
          </a:xfrm>
          <a:custGeom>
            <a:avLst/>
            <a:gdLst/>
            <a:ahLst/>
            <a:cxnLst/>
            <a:rect r="r" b="b" t="t" l="l"/>
            <a:pathLst>
              <a:path h="425871" w="2477319">
                <a:moveTo>
                  <a:pt x="0" y="0"/>
                </a:moveTo>
                <a:lnTo>
                  <a:pt x="2477318" y="0"/>
                </a:lnTo>
                <a:lnTo>
                  <a:pt x="2477318" y="425871"/>
                </a:lnTo>
                <a:lnTo>
                  <a:pt x="0" y="425871"/>
                </a:lnTo>
                <a:lnTo>
                  <a:pt x="0" y="0"/>
                </a:lnTo>
                <a:close/>
              </a:path>
            </a:pathLst>
          </a:custGeom>
          <a:blipFill>
            <a:blip r:embed="rId3"/>
            <a:stretch>
              <a:fillRect l="0" t="-1978" r="0" b="-1978"/>
            </a:stretch>
          </a:blipFill>
        </p:spPr>
      </p:sp>
      <p:grpSp>
        <p:nvGrpSpPr>
          <p:cNvPr name="Group 4" id="4"/>
          <p:cNvGrpSpPr/>
          <p:nvPr/>
        </p:nvGrpSpPr>
        <p:grpSpPr>
          <a:xfrm rot="0">
            <a:off x="14915610" y="8626980"/>
            <a:ext cx="2343690" cy="631320"/>
            <a:chOff x="0" y="0"/>
            <a:chExt cx="3124920" cy="841759"/>
          </a:xfrm>
        </p:grpSpPr>
        <p:sp>
          <p:nvSpPr>
            <p:cNvPr name="AutoShape 5" id="5"/>
            <p:cNvSpPr/>
            <p:nvPr/>
          </p:nvSpPr>
          <p:spPr>
            <a:xfrm rot="0">
              <a:off x="0" y="567820"/>
              <a:ext cx="1914816" cy="12700"/>
            </a:xfrm>
            <a:prstGeom prst="rect">
              <a:avLst/>
            </a:prstGeom>
            <a:solidFill>
              <a:srgbClr val="FFFFFF"/>
            </a:solidFill>
          </p:spPr>
        </p:sp>
        <p:grpSp>
          <p:nvGrpSpPr>
            <p:cNvPr name="Group 6" id="6"/>
            <p:cNvGrpSpPr/>
            <p:nvPr/>
          </p:nvGrpSpPr>
          <p:grpSpPr>
            <a:xfrm rot="0">
              <a:off x="2283161" y="0"/>
              <a:ext cx="841759" cy="84175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72727">
                  <a:alpha val="9804"/>
                </a:srgbClr>
              </a:solidFill>
            </p:spPr>
          </p:sp>
        </p:grpSp>
        <p:sp>
          <p:nvSpPr>
            <p:cNvPr name="Freeform 8" id="8"/>
            <p:cNvSpPr/>
            <p:nvPr/>
          </p:nvSpPr>
          <p:spPr>
            <a:xfrm flipH="false" flipV="false" rot="0">
              <a:off x="2361657" y="78496"/>
              <a:ext cx="684768" cy="684768"/>
            </a:xfrm>
            <a:custGeom>
              <a:avLst/>
              <a:gdLst/>
              <a:ahLst/>
              <a:cxnLst/>
              <a:rect r="r" b="b" t="t" l="l"/>
              <a:pathLst>
                <a:path h="684768" w="684768">
                  <a:moveTo>
                    <a:pt x="0" y="0"/>
                  </a:moveTo>
                  <a:lnTo>
                    <a:pt x="684768" y="0"/>
                  </a:lnTo>
                  <a:lnTo>
                    <a:pt x="684768" y="684768"/>
                  </a:lnTo>
                  <a:lnTo>
                    <a:pt x="0" y="6847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650641" y="294201"/>
              <a:ext cx="154864" cy="253358"/>
            </a:xfrm>
            <a:custGeom>
              <a:avLst/>
              <a:gdLst/>
              <a:ahLst/>
              <a:cxnLst/>
              <a:rect r="r" b="b" t="t" l="l"/>
              <a:pathLst>
                <a:path h="253358" w="154864">
                  <a:moveTo>
                    <a:pt x="0" y="0"/>
                  </a:moveTo>
                  <a:lnTo>
                    <a:pt x="154864" y="0"/>
                  </a:lnTo>
                  <a:lnTo>
                    <a:pt x="154864" y="253358"/>
                  </a:lnTo>
                  <a:lnTo>
                    <a:pt x="0" y="2533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0" y="213615"/>
              <a:ext cx="1914816" cy="286385"/>
            </a:xfrm>
            <a:prstGeom prst="rect">
              <a:avLst/>
            </a:prstGeom>
          </p:spPr>
          <p:txBody>
            <a:bodyPr anchor="t" rtlCol="false" tIns="0" lIns="0" bIns="0" rIns="0">
              <a:spAutoFit/>
            </a:bodyPr>
            <a:lstStyle/>
            <a:p>
              <a:pPr algn="r">
                <a:lnSpc>
                  <a:spcPts val="1679"/>
                </a:lnSpc>
              </a:pPr>
              <a:r>
                <a:rPr lang="en-US" sz="1200" spc="24">
                  <a:solidFill>
                    <a:srgbClr val="FFFFFF"/>
                  </a:solidFill>
                  <a:latin typeface="Gothic A1 Medium"/>
                </a:rPr>
                <a:t>#conectacontodo</a:t>
              </a:r>
            </a:p>
          </p:txBody>
        </p:sp>
      </p:grpSp>
      <p:grpSp>
        <p:nvGrpSpPr>
          <p:cNvPr name="Group 11" id="11"/>
          <p:cNvGrpSpPr/>
          <p:nvPr/>
        </p:nvGrpSpPr>
        <p:grpSpPr>
          <a:xfrm rot="0">
            <a:off x="1009698" y="1009698"/>
            <a:ext cx="6915554" cy="513576"/>
            <a:chOff x="0" y="0"/>
            <a:chExt cx="9220739" cy="684768"/>
          </a:xfrm>
        </p:grpSpPr>
        <p:sp>
          <p:nvSpPr>
            <p:cNvPr name="Freeform 12" id="12"/>
            <p:cNvSpPr/>
            <p:nvPr/>
          </p:nvSpPr>
          <p:spPr>
            <a:xfrm flipH="false" flipV="false" rot="0">
              <a:off x="0" y="0"/>
              <a:ext cx="684768" cy="684768"/>
            </a:xfrm>
            <a:custGeom>
              <a:avLst/>
              <a:gdLst/>
              <a:ahLst/>
              <a:cxnLst/>
              <a:rect r="r" b="b" t="t" l="l"/>
              <a:pathLst>
                <a:path h="684768" w="684768">
                  <a:moveTo>
                    <a:pt x="0" y="0"/>
                  </a:moveTo>
                  <a:lnTo>
                    <a:pt x="684768" y="0"/>
                  </a:lnTo>
                  <a:lnTo>
                    <a:pt x="684768" y="684768"/>
                  </a:lnTo>
                  <a:lnTo>
                    <a:pt x="0" y="6847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25335" y="25335"/>
              <a:ext cx="634097" cy="634097"/>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4902"/>
                </a:srgbClr>
              </a:solidFill>
            </p:spPr>
          </p:sp>
        </p:grpSp>
        <p:sp>
          <p:nvSpPr>
            <p:cNvPr name="Freeform 15" id="15"/>
            <p:cNvSpPr/>
            <p:nvPr/>
          </p:nvSpPr>
          <p:spPr>
            <a:xfrm flipH="false" flipV="false" rot="0">
              <a:off x="207316" y="252502"/>
              <a:ext cx="270136" cy="179763"/>
            </a:xfrm>
            <a:custGeom>
              <a:avLst/>
              <a:gdLst/>
              <a:ahLst/>
              <a:cxnLst/>
              <a:rect r="r" b="b" t="t" l="l"/>
              <a:pathLst>
                <a:path h="179763" w="270136">
                  <a:moveTo>
                    <a:pt x="0" y="0"/>
                  </a:moveTo>
                  <a:lnTo>
                    <a:pt x="270136" y="0"/>
                  </a:lnTo>
                  <a:lnTo>
                    <a:pt x="270136" y="179764"/>
                  </a:lnTo>
                  <a:lnTo>
                    <a:pt x="0" y="1797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1108194" y="118652"/>
              <a:ext cx="8112545" cy="380788"/>
            </a:xfrm>
            <a:prstGeom prst="rect">
              <a:avLst/>
            </a:prstGeom>
          </p:spPr>
          <p:txBody>
            <a:bodyPr anchor="t" rtlCol="false" tIns="0" lIns="0" bIns="0" rIns="0">
              <a:spAutoFit/>
            </a:bodyPr>
            <a:lstStyle/>
            <a:p>
              <a:pPr>
                <a:lnSpc>
                  <a:spcPts val="2240"/>
                </a:lnSpc>
              </a:pPr>
              <a:r>
                <a:rPr lang="en-US" sz="1600" spc="32">
                  <a:solidFill>
                    <a:srgbClr val="FFFFFF"/>
                  </a:solidFill>
                  <a:latin typeface="Gothic A1 Medium"/>
                </a:rPr>
                <a:t>Metaphorce.mx</a:t>
              </a:r>
            </a:p>
          </p:txBody>
        </p:sp>
      </p:grpSp>
      <p:sp>
        <p:nvSpPr>
          <p:cNvPr name="TextBox 17" id="17"/>
          <p:cNvSpPr txBox="true"/>
          <p:nvPr/>
        </p:nvSpPr>
        <p:spPr>
          <a:xfrm rot="0">
            <a:off x="1028700" y="2957259"/>
            <a:ext cx="9353959" cy="2097405"/>
          </a:xfrm>
          <a:prstGeom prst="rect">
            <a:avLst/>
          </a:prstGeom>
        </p:spPr>
        <p:txBody>
          <a:bodyPr anchor="t" rtlCol="false" tIns="0" lIns="0" bIns="0" rIns="0">
            <a:spAutoFit/>
          </a:bodyPr>
          <a:lstStyle/>
          <a:p>
            <a:pPr algn="just">
              <a:lnSpc>
                <a:spcPts val="3300"/>
              </a:lnSpc>
            </a:pPr>
            <a:r>
              <a:rPr lang="en-US" sz="2200">
                <a:solidFill>
                  <a:srgbClr val="F49A28"/>
                </a:solidFill>
                <a:latin typeface="Poppins Bold"/>
              </a:rPr>
              <a:t>Habilidades</a:t>
            </a:r>
          </a:p>
          <a:p>
            <a:pPr algn="just" marL="474981" indent="-237491" lvl="1">
              <a:lnSpc>
                <a:spcPts val="3300"/>
              </a:lnSpc>
              <a:buFont typeface="Arial"/>
              <a:buChar char="•"/>
            </a:pPr>
            <a:r>
              <a:rPr lang="en-US" sz="2200">
                <a:solidFill>
                  <a:srgbClr val="FFFFFF"/>
                </a:solidFill>
                <a:latin typeface="Poppins"/>
              </a:rPr>
              <a:t>Hacker experta.</a:t>
            </a:r>
          </a:p>
          <a:p>
            <a:pPr algn="just" marL="474981" indent="-237491" lvl="1">
              <a:lnSpc>
                <a:spcPts val="3300"/>
              </a:lnSpc>
              <a:buFont typeface="Arial"/>
              <a:buChar char="•"/>
            </a:pPr>
            <a:r>
              <a:rPr lang="en-US" sz="2200">
                <a:solidFill>
                  <a:srgbClr val="FFFFFF"/>
                </a:solidFill>
                <a:latin typeface="Poppins"/>
              </a:rPr>
              <a:t>Super inteligencia.</a:t>
            </a:r>
          </a:p>
          <a:p>
            <a:pPr algn="just" marL="474981" indent="-237491" lvl="1">
              <a:lnSpc>
                <a:spcPts val="3300"/>
              </a:lnSpc>
              <a:buFont typeface="Arial"/>
              <a:buChar char="•"/>
            </a:pPr>
            <a:r>
              <a:rPr lang="en-US" sz="2200">
                <a:solidFill>
                  <a:srgbClr val="FFFFFF"/>
                </a:solidFill>
                <a:latin typeface="Poppins"/>
              </a:rPr>
              <a:t>Total dominio de la tecnología.</a:t>
            </a:r>
          </a:p>
          <a:p>
            <a:pPr algn="just" marL="474981" indent="-237491" lvl="1">
              <a:lnSpc>
                <a:spcPts val="3300"/>
              </a:lnSpc>
              <a:buFont typeface="Arial"/>
              <a:buChar char="•"/>
            </a:pPr>
            <a:r>
              <a:rPr lang="en-US" sz="2200">
                <a:solidFill>
                  <a:srgbClr val="FFFFFF"/>
                </a:solidFill>
                <a:latin typeface="Poppins"/>
              </a:rPr>
              <a:t>Inventos para cada situación.</a:t>
            </a:r>
          </a:p>
        </p:txBody>
      </p:sp>
      <p:sp>
        <p:nvSpPr>
          <p:cNvPr name="TextBox 18" id="18"/>
          <p:cNvSpPr txBox="true"/>
          <p:nvPr/>
        </p:nvSpPr>
        <p:spPr>
          <a:xfrm rot="0">
            <a:off x="1009698" y="5559489"/>
            <a:ext cx="9353959" cy="2097405"/>
          </a:xfrm>
          <a:prstGeom prst="rect">
            <a:avLst/>
          </a:prstGeom>
        </p:spPr>
        <p:txBody>
          <a:bodyPr anchor="t" rtlCol="false" tIns="0" lIns="0" bIns="0" rIns="0">
            <a:spAutoFit/>
          </a:bodyPr>
          <a:lstStyle/>
          <a:p>
            <a:pPr algn="just">
              <a:lnSpc>
                <a:spcPts val="3300"/>
              </a:lnSpc>
            </a:pPr>
            <a:r>
              <a:rPr lang="en-US" sz="2200">
                <a:solidFill>
                  <a:srgbClr val="FFFFFF"/>
                </a:solidFill>
                <a:latin typeface="Poppins"/>
              </a:rPr>
              <a:t>Hermana de </a:t>
            </a:r>
            <a:r>
              <a:rPr lang="en-US" sz="2200">
                <a:solidFill>
                  <a:srgbClr val="FFFFFF"/>
                </a:solidFill>
                <a:latin typeface="Poppins Bold"/>
              </a:rPr>
              <a:t>Ton.I, </a:t>
            </a:r>
            <a:r>
              <a:rPr lang="en-US" sz="2200">
                <a:solidFill>
                  <a:srgbClr val="FFFFFF"/>
                </a:solidFill>
                <a:latin typeface="Poppins"/>
              </a:rPr>
              <a:t>se distingue de su hermano por su amplia capacidad de aprendizaje que la llevó a ser una experta en tecnología y tener un espíritu inventor. Su motivación es poder ayudar a los demás y compartir sus aprendizajes con otros pues sabe que todos tienen potencial para la grandeza. </a:t>
            </a:r>
          </a:p>
        </p:txBody>
      </p:sp>
      <p:sp>
        <p:nvSpPr>
          <p:cNvPr name="TextBox 19" id="19"/>
          <p:cNvSpPr txBox="true"/>
          <p:nvPr/>
        </p:nvSpPr>
        <p:spPr>
          <a:xfrm rot="0">
            <a:off x="4203393" y="1460094"/>
            <a:ext cx="9881213" cy="1162050"/>
          </a:xfrm>
          <a:prstGeom prst="rect">
            <a:avLst/>
          </a:prstGeom>
        </p:spPr>
        <p:txBody>
          <a:bodyPr anchor="t" rtlCol="false" tIns="0" lIns="0" bIns="0" rIns="0">
            <a:spAutoFit/>
          </a:bodyPr>
          <a:lstStyle/>
          <a:p>
            <a:pPr algn="ctr">
              <a:lnSpc>
                <a:spcPts val="8640"/>
              </a:lnSpc>
            </a:pPr>
            <a:r>
              <a:rPr lang="en-US" sz="7200">
                <a:solidFill>
                  <a:srgbClr val="F8F8F8"/>
                </a:solidFill>
                <a:latin typeface="Poppins Heavy"/>
              </a:rPr>
              <a:t>YOL.I</a:t>
            </a:r>
          </a:p>
        </p:txBody>
      </p:sp>
      <p:sp>
        <p:nvSpPr>
          <p:cNvPr name="Freeform 20" id="20"/>
          <p:cNvSpPr/>
          <p:nvPr/>
        </p:nvSpPr>
        <p:spPr>
          <a:xfrm flipH="false" flipV="false" rot="0">
            <a:off x="10923526" y="6105206"/>
            <a:ext cx="7270750" cy="3780790"/>
          </a:xfrm>
          <a:custGeom>
            <a:avLst/>
            <a:gdLst/>
            <a:ahLst/>
            <a:cxnLst/>
            <a:rect r="r" b="b" t="t" l="l"/>
            <a:pathLst>
              <a:path h="3780790" w="7270750">
                <a:moveTo>
                  <a:pt x="0" y="0"/>
                </a:moveTo>
                <a:lnTo>
                  <a:pt x="7270749" y="0"/>
                </a:lnTo>
                <a:lnTo>
                  <a:pt x="7270749" y="3780790"/>
                </a:lnTo>
                <a:lnTo>
                  <a:pt x="0" y="3780790"/>
                </a:lnTo>
                <a:lnTo>
                  <a:pt x="0" y="0"/>
                </a:lnTo>
                <a:close/>
              </a:path>
            </a:pathLst>
          </a:custGeom>
          <a:blipFill>
            <a:blip r:embed="rId10">
              <a:alphaModFix amt="1500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10374060" y="1009698"/>
            <a:ext cx="7913940" cy="7617282"/>
          </a:xfrm>
          <a:custGeom>
            <a:avLst/>
            <a:gdLst/>
            <a:ahLst/>
            <a:cxnLst/>
            <a:rect r="r" b="b" t="t" l="l"/>
            <a:pathLst>
              <a:path h="7617282" w="7913940">
                <a:moveTo>
                  <a:pt x="0" y="0"/>
                </a:moveTo>
                <a:lnTo>
                  <a:pt x="7913940" y="0"/>
                </a:lnTo>
                <a:lnTo>
                  <a:pt x="7913940" y="7617282"/>
                </a:lnTo>
                <a:lnTo>
                  <a:pt x="0" y="7617282"/>
                </a:lnTo>
                <a:lnTo>
                  <a:pt x="0" y="0"/>
                </a:lnTo>
                <a:close/>
              </a:path>
            </a:pathLst>
          </a:custGeom>
          <a:blipFill>
            <a:blip r:embed="rId12"/>
            <a:stretch>
              <a:fillRect l="0" t="0" r="0" b="-3894"/>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33333"/>
            </a:stretch>
          </a:blipFill>
        </p:spPr>
      </p:sp>
      <p:sp>
        <p:nvSpPr>
          <p:cNvPr name="Freeform 3" id="3"/>
          <p:cNvSpPr/>
          <p:nvPr/>
        </p:nvSpPr>
        <p:spPr>
          <a:xfrm flipH="false" flipV="false" rot="0">
            <a:off x="7905341" y="9258300"/>
            <a:ext cx="2477319" cy="425871"/>
          </a:xfrm>
          <a:custGeom>
            <a:avLst/>
            <a:gdLst/>
            <a:ahLst/>
            <a:cxnLst/>
            <a:rect r="r" b="b" t="t" l="l"/>
            <a:pathLst>
              <a:path h="425871" w="2477319">
                <a:moveTo>
                  <a:pt x="0" y="0"/>
                </a:moveTo>
                <a:lnTo>
                  <a:pt x="2477318" y="0"/>
                </a:lnTo>
                <a:lnTo>
                  <a:pt x="2477318" y="425871"/>
                </a:lnTo>
                <a:lnTo>
                  <a:pt x="0" y="425871"/>
                </a:lnTo>
                <a:lnTo>
                  <a:pt x="0" y="0"/>
                </a:lnTo>
                <a:close/>
              </a:path>
            </a:pathLst>
          </a:custGeom>
          <a:blipFill>
            <a:blip r:embed="rId3"/>
            <a:stretch>
              <a:fillRect l="0" t="-1978" r="0" b="-1978"/>
            </a:stretch>
          </a:blipFill>
        </p:spPr>
      </p:sp>
      <p:grpSp>
        <p:nvGrpSpPr>
          <p:cNvPr name="Group 4" id="4"/>
          <p:cNvGrpSpPr/>
          <p:nvPr/>
        </p:nvGrpSpPr>
        <p:grpSpPr>
          <a:xfrm rot="0">
            <a:off x="14915610" y="8626980"/>
            <a:ext cx="2343690" cy="631320"/>
            <a:chOff x="0" y="0"/>
            <a:chExt cx="3124920" cy="841759"/>
          </a:xfrm>
        </p:grpSpPr>
        <p:sp>
          <p:nvSpPr>
            <p:cNvPr name="AutoShape 5" id="5"/>
            <p:cNvSpPr/>
            <p:nvPr/>
          </p:nvSpPr>
          <p:spPr>
            <a:xfrm rot="0">
              <a:off x="0" y="567820"/>
              <a:ext cx="1914816" cy="12700"/>
            </a:xfrm>
            <a:prstGeom prst="rect">
              <a:avLst/>
            </a:prstGeom>
            <a:solidFill>
              <a:srgbClr val="FFFFFF"/>
            </a:solidFill>
          </p:spPr>
        </p:sp>
        <p:grpSp>
          <p:nvGrpSpPr>
            <p:cNvPr name="Group 6" id="6"/>
            <p:cNvGrpSpPr/>
            <p:nvPr/>
          </p:nvGrpSpPr>
          <p:grpSpPr>
            <a:xfrm rot="0">
              <a:off x="2283161" y="0"/>
              <a:ext cx="841759" cy="84175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72727">
                  <a:alpha val="9804"/>
                </a:srgbClr>
              </a:solidFill>
            </p:spPr>
          </p:sp>
        </p:grpSp>
        <p:sp>
          <p:nvSpPr>
            <p:cNvPr name="Freeform 8" id="8"/>
            <p:cNvSpPr/>
            <p:nvPr/>
          </p:nvSpPr>
          <p:spPr>
            <a:xfrm flipH="false" flipV="false" rot="0">
              <a:off x="2361657" y="78496"/>
              <a:ext cx="684768" cy="684768"/>
            </a:xfrm>
            <a:custGeom>
              <a:avLst/>
              <a:gdLst/>
              <a:ahLst/>
              <a:cxnLst/>
              <a:rect r="r" b="b" t="t" l="l"/>
              <a:pathLst>
                <a:path h="684768" w="684768">
                  <a:moveTo>
                    <a:pt x="0" y="0"/>
                  </a:moveTo>
                  <a:lnTo>
                    <a:pt x="684768" y="0"/>
                  </a:lnTo>
                  <a:lnTo>
                    <a:pt x="684768" y="684768"/>
                  </a:lnTo>
                  <a:lnTo>
                    <a:pt x="0" y="6847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650641" y="294201"/>
              <a:ext cx="154864" cy="253358"/>
            </a:xfrm>
            <a:custGeom>
              <a:avLst/>
              <a:gdLst/>
              <a:ahLst/>
              <a:cxnLst/>
              <a:rect r="r" b="b" t="t" l="l"/>
              <a:pathLst>
                <a:path h="253358" w="154864">
                  <a:moveTo>
                    <a:pt x="0" y="0"/>
                  </a:moveTo>
                  <a:lnTo>
                    <a:pt x="154864" y="0"/>
                  </a:lnTo>
                  <a:lnTo>
                    <a:pt x="154864" y="253358"/>
                  </a:lnTo>
                  <a:lnTo>
                    <a:pt x="0" y="2533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0" y="213615"/>
              <a:ext cx="1914816" cy="286385"/>
            </a:xfrm>
            <a:prstGeom prst="rect">
              <a:avLst/>
            </a:prstGeom>
          </p:spPr>
          <p:txBody>
            <a:bodyPr anchor="t" rtlCol="false" tIns="0" lIns="0" bIns="0" rIns="0">
              <a:spAutoFit/>
            </a:bodyPr>
            <a:lstStyle/>
            <a:p>
              <a:pPr algn="r">
                <a:lnSpc>
                  <a:spcPts val="1679"/>
                </a:lnSpc>
              </a:pPr>
              <a:r>
                <a:rPr lang="en-US" sz="1200" spc="24">
                  <a:solidFill>
                    <a:srgbClr val="FFFFFF"/>
                  </a:solidFill>
                  <a:latin typeface="Gothic A1 Medium"/>
                </a:rPr>
                <a:t>#conectacontodo</a:t>
              </a:r>
            </a:p>
          </p:txBody>
        </p:sp>
      </p:grpSp>
      <p:grpSp>
        <p:nvGrpSpPr>
          <p:cNvPr name="Group 11" id="11"/>
          <p:cNvGrpSpPr/>
          <p:nvPr/>
        </p:nvGrpSpPr>
        <p:grpSpPr>
          <a:xfrm rot="0">
            <a:off x="1009698" y="1009698"/>
            <a:ext cx="6915554" cy="513576"/>
            <a:chOff x="0" y="0"/>
            <a:chExt cx="9220739" cy="684768"/>
          </a:xfrm>
        </p:grpSpPr>
        <p:sp>
          <p:nvSpPr>
            <p:cNvPr name="Freeform 12" id="12"/>
            <p:cNvSpPr/>
            <p:nvPr/>
          </p:nvSpPr>
          <p:spPr>
            <a:xfrm flipH="false" flipV="false" rot="0">
              <a:off x="0" y="0"/>
              <a:ext cx="684768" cy="684768"/>
            </a:xfrm>
            <a:custGeom>
              <a:avLst/>
              <a:gdLst/>
              <a:ahLst/>
              <a:cxnLst/>
              <a:rect r="r" b="b" t="t" l="l"/>
              <a:pathLst>
                <a:path h="684768" w="684768">
                  <a:moveTo>
                    <a:pt x="0" y="0"/>
                  </a:moveTo>
                  <a:lnTo>
                    <a:pt x="684768" y="0"/>
                  </a:lnTo>
                  <a:lnTo>
                    <a:pt x="684768" y="684768"/>
                  </a:lnTo>
                  <a:lnTo>
                    <a:pt x="0" y="6847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25335" y="25335"/>
              <a:ext cx="634097" cy="634097"/>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4902"/>
                </a:srgbClr>
              </a:solidFill>
            </p:spPr>
          </p:sp>
        </p:grpSp>
        <p:sp>
          <p:nvSpPr>
            <p:cNvPr name="Freeform 15" id="15"/>
            <p:cNvSpPr/>
            <p:nvPr/>
          </p:nvSpPr>
          <p:spPr>
            <a:xfrm flipH="false" flipV="false" rot="0">
              <a:off x="207316" y="252502"/>
              <a:ext cx="270136" cy="179763"/>
            </a:xfrm>
            <a:custGeom>
              <a:avLst/>
              <a:gdLst/>
              <a:ahLst/>
              <a:cxnLst/>
              <a:rect r="r" b="b" t="t" l="l"/>
              <a:pathLst>
                <a:path h="179763" w="270136">
                  <a:moveTo>
                    <a:pt x="0" y="0"/>
                  </a:moveTo>
                  <a:lnTo>
                    <a:pt x="270136" y="0"/>
                  </a:lnTo>
                  <a:lnTo>
                    <a:pt x="270136" y="179764"/>
                  </a:lnTo>
                  <a:lnTo>
                    <a:pt x="0" y="1797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1108194" y="118652"/>
              <a:ext cx="8112545" cy="380788"/>
            </a:xfrm>
            <a:prstGeom prst="rect">
              <a:avLst/>
            </a:prstGeom>
          </p:spPr>
          <p:txBody>
            <a:bodyPr anchor="t" rtlCol="false" tIns="0" lIns="0" bIns="0" rIns="0">
              <a:spAutoFit/>
            </a:bodyPr>
            <a:lstStyle/>
            <a:p>
              <a:pPr>
                <a:lnSpc>
                  <a:spcPts val="2240"/>
                </a:lnSpc>
              </a:pPr>
              <a:r>
                <a:rPr lang="en-US" sz="1600" spc="32">
                  <a:solidFill>
                    <a:srgbClr val="FFFFFF"/>
                  </a:solidFill>
                  <a:latin typeface="Gothic A1 Medium"/>
                </a:rPr>
                <a:t>Metaphorce.mx</a:t>
              </a:r>
            </a:p>
          </p:txBody>
        </p:sp>
      </p:grpSp>
      <p:sp>
        <p:nvSpPr>
          <p:cNvPr name="TextBox 17" id="17"/>
          <p:cNvSpPr txBox="true"/>
          <p:nvPr/>
        </p:nvSpPr>
        <p:spPr>
          <a:xfrm rot="0">
            <a:off x="4203393" y="1460094"/>
            <a:ext cx="9881213" cy="1162050"/>
          </a:xfrm>
          <a:prstGeom prst="rect">
            <a:avLst/>
          </a:prstGeom>
        </p:spPr>
        <p:txBody>
          <a:bodyPr anchor="t" rtlCol="false" tIns="0" lIns="0" bIns="0" rIns="0">
            <a:spAutoFit/>
          </a:bodyPr>
          <a:lstStyle/>
          <a:p>
            <a:pPr algn="ctr">
              <a:lnSpc>
                <a:spcPts val="8640"/>
              </a:lnSpc>
            </a:pPr>
            <a:r>
              <a:rPr lang="en-US" sz="7200">
                <a:solidFill>
                  <a:srgbClr val="F8F8F8"/>
                </a:solidFill>
                <a:latin typeface="Poppins Heavy"/>
              </a:rPr>
              <a:t>I.O</a:t>
            </a:r>
          </a:p>
        </p:txBody>
      </p:sp>
      <p:sp>
        <p:nvSpPr>
          <p:cNvPr name="Freeform 18" id="18"/>
          <p:cNvSpPr/>
          <p:nvPr/>
        </p:nvSpPr>
        <p:spPr>
          <a:xfrm flipH="false" flipV="false" rot="0">
            <a:off x="10923526" y="5477510"/>
            <a:ext cx="7270750" cy="3780790"/>
          </a:xfrm>
          <a:custGeom>
            <a:avLst/>
            <a:gdLst/>
            <a:ahLst/>
            <a:cxnLst/>
            <a:rect r="r" b="b" t="t" l="l"/>
            <a:pathLst>
              <a:path h="3780790" w="7270750">
                <a:moveTo>
                  <a:pt x="0" y="0"/>
                </a:moveTo>
                <a:lnTo>
                  <a:pt x="7270749" y="0"/>
                </a:lnTo>
                <a:lnTo>
                  <a:pt x="7270749" y="3780790"/>
                </a:lnTo>
                <a:lnTo>
                  <a:pt x="0" y="3780790"/>
                </a:lnTo>
                <a:lnTo>
                  <a:pt x="0" y="0"/>
                </a:lnTo>
                <a:close/>
              </a:path>
            </a:pathLst>
          </a:custGeom>
          <a:blipFill>
            <a:blip r:embed="rId10">
              <a:alphaModFix amt="1500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11217204" y="1693619"/>
            <a:ext cx="7070796" cy="6305665"/>
          </a:xfrm>
          <a:custGeom>
            <a:avLst/>
            <a:gdLst/>
            <a:ahLst/>
            <a:cxnLst/>
            <a:rect r="r" b="b" t="t" l="l"/>
            <a:pathLst>
              <a:path h="6305665" w="7070796">
                <a:moveTo>
                  <a:pt x="0" y="0"/>
                </a:moveTo>
                <a:lnTo>
                  <a:pt x="7070796" y="0"/>
                </a:lnTo>
                <a:lnTo>
                  <a:pt x="7070796" y="6305665"/>
                </a:lnTo>
                <a:lnTo>
                  <a:pt x="0" y="6305665"/>
                </a:lnTo>
                <a:lnTo>
                  <a:pt x="0" y="0"/>
                </a:lnTo>
                <a:close/>
              </a:path>
            </a:pathLst>
          </a:custGeom>
          <a:blipFill>
            <a:blip r:embed="rId12"/>
            <a:stretch>
              <a:fillRect l="0" t="0" r="0" b="-12134"/>
            </a:stretch>
          </a:blipFill>
        </p:spPr>
      </p:sp>
      <p:sp>
        <p:nvSpPr>
          <p:cNvPr name="TextBox 20" id="20"/>
          <p:cNvSpPr txBox="true"/>
          <p:nvPr/>
        </p:nvSpPr>
        <p:spPr>
          <a:xfrm rot="0">
            <a:off x="1028700" y="2957259"/>
            <a:ext cx="9353959" cy="1678305"/>
          </a:xfrm>
          <a:prstGeom prst="rect">
            <a:avLst/>
          </a:prstGeom>
        </p:spPr>
        <p:txBody>
          <a:bodyPr anchor="t" rtlCol="false" tIns="0" lIns="0" bIns="0" rIns="0">
            <a:spAutoFit/>
          </a:bodyPr>
          <a:lstStyle/>
          <a:p>
            <a:pPr algn="just">
              <a:lnSpc>
                <a:spcPts val="3300"/>
              </a:lnSpc>
            </a:pPr>
            <a:r>
              <a:rPr lang="en-US" sz="2200">
                <a:solidFill>
                  <a:srgbClr val="F49A28"/>
                </a:solidFill>
                <a:latin typeface="Poppins Bold"/>
              </a:rPr>
              <a:t>Habilidades</a:t>
            </a:r>
          </a:p>
          <a:p>
            <a:pPr algn="just" marL="474981" indent="-237491" lvl="1">
              <a:lnSpc>
                <a:spcPts val="3300"/>
              </a:lnSpc>
              <a:buFont typeface="Arial"/>
              <a:buChar char="•"/>
            </a:pPr>
            <a:r>
              <a:rPr lang="en-US" sz="2200">
                <a:solidFill>
                  <a:srgbClr val="FFFFFF"/>
                </a:solidFill>
                <a:latin typeface="Poppins"/>
              </a:rPr>
              <a:t>Traductor universal.</a:t>
            </a:r>
          </a:p>
          <a:p>
            <a:pPr algn="just" marL="474981" indent="-237491" lvl="1">
              <a:lnSpc>
                <a:spcPts val="3300"/>
              </a:lnSpc>
              <a:buFont typeface="Arial"/>
              <a:buChar char="•"/>
            </a:pPr>
            <a:r>
              <a:rPr lang="en-US" sz="2200">
                <a:solidFill>
                  <a:srgbClr val="FFFFFF"/>
                </a:solidFill>
                <a:latin typeface="Poppins"/>
              </a:rPr>
              <a:t>Capaz de transformar su cuerpo en cualquier herramienta.</a:t>
            </a:r>
          </a:p>
          <a:p>
            <a:pPr algn="just" marL="474981" indent="-237491" lvl="1">
              <a:lnSpc>
                <a:spcPts val="3300"/>
              </a:lnSpc>
              <a:buFont typeface="Arial"/>
              <a:buChar char="•"/>
            </a:pPr>
            <a:r>
              <a:rPr lang="en-US" sz="2200">
                <a:solidFill>
                  <a:srgbClr val="FFFFFF"/>
                </a:solidFill>
                <a:latin typeface="Poppins"/>
              </a:rPr>
              <a:t>Lleno de información interesante.</a:t>
            </a:r>
          </a:p>
        </p:txBody>
      </p:sp>
      <p:sp>
        <p:nvSpPr>
          <p:cNvPr name="TextBox 21" id="21"/>
          <p:cNvSpPr txBox="true"/>
          <p:nvPr/>
        </p:nvSpPr>
        <p:spPr>
          <a:xfrm rot="0">
            <a:off x="1028700" y="5275446"/>
            <a:ext cx="9353959" cy="2516505"/>
          </a:xfrm>
          <a:prstGeom prst="rect">
            <a:avLst/>
          </a:prstGeom>
        </p:spPr>
        <p:txBody>
          <a:bodyPr anchor="t" rtlCol="false" tIns="0" lIns="0" bIns="0" rIns="0">
            <a:spAutoFit/>
          </a:bodyPr>
          <a:lstStyle/>
          <a:p>
            <a:pPr algn="just">
              <a:lnSpc>
                <a:spcPts val="3300"/>
              </a:lnSpc>
            </a:pPr>
            <a:r>
              <a:rPr lang="en-US" sz="2200">
                <a:solidFill>
                  <a:srgbClr val="FFFFFF"/>
                </a:solidFill>
                <a:latin typeface="Poppins"/>
              </a:rPr>
              <a:t>Yol.i y Ton.i crearon a I.O y lo dotaron de tecnología que lo permite adaptarse a cualquier situación, es un supe traductor y un excelente investigador y conservador. </a:t>
            </a:r>
          </a:p>
          <a:p>
            <a:pPr algn="just">
              <a:lnSpc>
                <a:spcPts val="3300"/>
              </a:lnSpc>
            </a:pPr>
            <a:r>
              <a:rPr lang="en-US" sz="2200">
                <a:solidFill>
                  <a:srgbClr val="FFFFFF"/>
                </a:solidFill>
                <a:latin typeface="Poppins"/>
              </a:rPr>
              <a:t>Se caracteriza por su gran valor y su gran curiosidad por le mundo debido a su corto tiempo de vida, lo que lo lleva a preguntarse e interesarse por todo.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33333"/>
            </a:stretch>
          </a:blipFill>
        </p:spPr>
      </p:sp>
      <p:sp>
        <p:nvSpPr>
          <p:cNvPr name="Freeform 3" id="3"/>
          <p:cNvSpPr/>
          <p:nvPr/>
        </p:nvSpPr>
        <p:spPr>
          <a:xfrm flipH="false" flipV="false" rot="0">
            <a:off x="1028700" y="1002874"/>
            <a:ext cx="2265350" cy="2061480"/>
          </a:xfrm>
          <a:custGeom>
            <a:avLst/>
            <a:gdLst/>
            <a:ahLst/>
            <a:cxnLst/>
            <a:rect r="r" b="b" t="t" l="l"/>
            <a:pathLst>
              <a:path h="2061480" w="2265350">
                <a:moveTo>
                  <a:pt x="0" y="0"/>
                </a:moveTo>
                <a:lnTo>
                  <a:pt x="2265350" y="0"/>
                </a:lnTo>
                <a:lnTo>
                  <a:pt x="2265350" y="2061480"/>
                </a:lnTo>
                <a:lnTo>
                  <a:pt x="0" y="2061480"/>
                </a:lnTo>
                <a:lnTo>
                  <a:pt x="0" y="0"/>
                </a:lnTo>
                <a:close/>
              </a:path>
            </a:pathLst>
          </a:custGeom>
          <a:blipFill>
            <a:blip r:embed="rId3"/>
            <a:stretch>
              <a:fillRect l="0" t="0" r="0" b="-9889"/>
            </a:stretch>
          </a:blipFill>
        </p:spPr>
      </p:sp>
      <p:sp>
        <p:nvSpPr>
          <p:cNvPr name="Freeform 4" id="4"/>
          <p:cNvSpPr/>
          <p:nvPr/>
        </p:nvSpPr>
        <p:spPr>
          <a:xfrm flipH="false" flipV="false" rot="0">
            <a:off x="4765474" y="1028700"/>
            <a:ext cx="2263303" cy="2296667"/>
          </a:xfrm>
          <a:custGeom>
            <a:avLst/>
            <a:gdLst/>
            <a:ahLst/>
            <a:cxnLst/>
            <a:rect r="r" b="b" t="t" l="l"/>
            <a:pathLst>
              <a:path h="2296667" w="2263303">
                <a:moveTo>
                  <a:pt x="0" y="0"/>
                </a:moveTo>
                <a:lnTo>
                  <a:pt x="2263302" y="0"/>
                </a:lnTo>
                <a:lnTo>
                  <a:pt x="2263302" y="2296667"/>
                </a:lnTo>
                <a:lnTo>
                  <a:pt x="0" y="2296667"/>
                </a:lnTo>
                <a:lnTo>
                  <a:pt x="0" y="0"/>
                </a:lnTo>
                <a:close/>
              </a:path>
            </a:pathLst>
          </a:custGeom>
          <a:blipFill>
            <a:blip r:embed="rId4"/>
            <a:stretch>
              <a:fillRect l="-48251" t="-45706" r="-49868" b="-49534"/>
            </a:stretch>
          </a:blipFill>
        </p:spPr>
      </p:sp>
      <p:grpSp>
        <p:nvGrpSpPr>
          <p:cNvPr name="Group 5" id="5"/>
          <p:cNvGrpSpPr/>
          <p:nvPr/>
        </p:nvGrpSpPr>
        <p:grpSpPr>
          <a:xfrm rot="0">
            <a:off x="8133676" y="1028700"/>
            <a:ext cx="2020647" cy="2284231"/>
            <a:chOff x="0" y="0"/>
            <a:chExt cx="2694196" cy="3045642"/>
          </a:xfrm>
        </p:grpSpPr>
        <p:sp>
          <p:nvSpPr>
            <p:cNvPr name="Freeform 6" id="6"/>
            <p:cNvSpPr/>
            <p:nvPr/>
          </p:nvSpPr>
          <p:spPr>
            <a:xfrm flipH="false" flipV="false" rot="0">
              <a:off x="0" y="311729"/>
              <a:ext cx="2694196" cy="2733913"/>
            </a:xfrm>
            <a:custGeom>
              <a:avLst/>
              <a:gdLst/>
              <a:ahLst/>
              <a:cxnLst/>
              <a:rect r="r" b="b" t="t" l="l"/>
              <a:pathLst>
                <a:path h="2733913" w="2694196">
                  <a:moveTo>
                    <a:pt x="0" y="0"/>
                  </a:moveTo>
                  <a:lnTo>
                    <a:pt x="2694196" y="0"/>
                  </a:lnTo>
                  <a:lnTo>
                    <a:pt x="2694196" y="2733913"/>
                  </a:lnTo>
                  <a:lnTo>
                    <a:pt x="0" y="2733913"/>
                  </a:lnTo>
                  <a:lnTo>
                    <a:pt x="0" y="0"/>
                  </a:lnTo>
                  <a:close/>
                </a:path>
              </a:pathLst>
            </a:custGeom>
            <a:blipFill>
              <a:blip r:embed="rId4"/>
              <a:stretch>
                <a:fillRect l="-48251" t="-45706" r="-49868" b="-49534"/>
              </a:stretch>
            </a:blipFill>
          </p:spPr>
        </p:sp>
        <p:sp>
          <p:nvSpPr>
            <p:cNvPr name="Freeform 7" id="7"/>
            <p:cNvSpPr/>
            <p:nvPr/>
          </p:nvSpPr>
          <p:spPr>
            <a:xfrm flipH="false" flipV="false" rot="0">
              <a:off x="1275937" y="0"/>
              <a:ext cx="274129" cy="512240"/>
            </a:xfrm>
            <a:custGeom>
              <a:avLst/>
              <a:gdLst/>
              <a:ahLst/>
              <a:cxnLst/>
              <a:rect r="r" b="b" t="t" l="l"/>
              <a:pathLst>
                <a:path h="512240" w="274129">
                  <a:moveTo>
                    <a:pt x="0" y="0"/>
                  </a:moveTo>
                  <a:lnTo>
                    <a:pt x="274129" y="0"/>
                  </a:lnTo>
                  <a:lnTo>
                    <a:pt x="274129" y="512240"/>
                  </a:lnTo>
                  <a:lnTo>
                    <a:pt x="0" y="512240"/>
                  </a:lnTo>
                  <a:lnTo>
                    <a:pt x="0" y="0"/>
                  </a:lnTo>
                  <a:close/>
                </a:path>
              </a:pathLst>
            </a:custGeom>
            <a:blipFill>
              <a:blip r:embed="rId5"/>
              <a:stretch>
                <a:fillRect l="0" t="0" r="0" b="0"/>
              </a:stretch>
            </a:blipFill>
          </p:spPr>
        </p:sp>
        <p:sp>
          <p:nvSpPr>
            <p:cNvPr name="Freeform 8" id="8"/>
            <p:cNvSpPr/>
            <p:nvPr/>
          </p:nvSpPr>
          <p:spPr>
            <a:xfrm flipH="false" flipV="false" rot="621856">
              <a:off x="1646270" y="113415"/>
              <a:ext cx="274129" cy="512240"/>
            </a:xfrm>
            <a:custGeom>
              <a:avLst/>
              <a:gdLst/>
              <a:ahLst/>
              <a:cxnLst/>
              <a:rect r="r" b="b" t="t" l="l"/>
              <a:pathLst>
                <a:path h="512240" w="274129">
                  <a:moveTo>
                    <a:pt x="0" y="0"/>
                  </a:moveTo>
                  <a:lnTo>
                    <a:pt x="274129" y="0"/>
                  </a:lnTo>
                  <a:lnTo>
                    <a:pt x="274129" y="512240"/>
                  </a:lnTo>
                  <a:lnTo>
                    <a:pt x="0" y="512240"/>
                  </a:lnTo>
                  <a:lnTo>
                    <a:pt x="0" y="0"/>
                  </a:lnTo>
                  <a:close/>
                </a:path>
              </a:pathLst>
            </a:custGeom>
            <a:blipFill>
              <a:blip r:embed="rId5"/>
              <a:stretch>
                <a:fillRect l="0" t="0" r="0" b="0"/>
              </a:stretch>
            </a:blipFill>
          </p:spPr>
        </p:sp>
        <p:sp>
          <p:nvSpPr>
            <p:cNvPr name="Freeform 9" id="9"/>
            <p:cNvSpPr/>
            <p:nvPr/>
          </p:nvSpPr>
          <p:spPr>
            <a:xfrm flipH="false" flipV="false" rot="-3246927">
              <a:off x="789924" y="113451"/>
              <a:ext cx="274129" cy="512240"/>
            </a:xfrm>
            <a:custGeom>
              <a:avLst/>
              <a:gdLst/>
              <a:ahLst/>
              <a:cxnLst/>
              <a:rect r="r" b="b" t="t" l="l"/>
              <a:pathLst>
                <a:path h="512240" w="274129">
                  <a:moveTo>
                    <a:pt x="0" y="0"/>
                  </a:moveTo>
                  <a:lnTo>
                    <a:pt x="274129" y="0"/>
                  </a:lnTo>
                  <a:lnTo>
                    <a:pt x="274129" y="512240"/>
                  </a:lnTo>
                  <a:lnTo>
                    <a:pt x="0" y="512240"/>
                  </a:lnTo>
                  <a:lnTo>
                    <a:pt x="0" y="0"/>
                  </a:lnTo>
                  <a:close/>
                </a:path>
              </a:pathLst>
            </a:custGeom>
            <a:blipFill>
              <a:blip r:embed="rId5"/>
              <a:stretch>
                <a:fillRect l="0" t="0" r="0" b="0"/>
              </a:stretch>
            </a:blipFill>
          </p:spPr>
        </p:sp>
      </p:grpSp>
      <p:sp>
        <p:nvSpPr>
          <p:cNvPr name="Freeform 10" id="10"/>
          <p:cNvSpPr/>
          <p:nvPr/>
        </p:nvSpPr>
        <p:spPr>
          <a:xfrm flipH="false" flipV="false" rot="0">
            <a:off x="11255233" y="1002874"/>
            <a:ext cx="2061480" cy="2061480"/>
          </a:xfrm>
          <a:custGeom>
            <a:avLst/>
            <a:gdLst/>
            <a:ahLst/>
            <a:cxnLst/>
            <a:rect r="r" b="b" t="t" l="l"/>
            <a:pathLst>
              <a:path h="2061480" w="2061480">
                <a:moveTo>
                  <a:pt x="0" y="0"/>
                </a:moveTo>
                <a:lnTo>
                  <a:pt x="2061480" y="0"/>
                </a:lnTo>
                <a:lnTo>
                  <a:pt x="2061480" y="2061480"/>
                </a:lnTo>
                <a:lnTo>
                  <a:pt x="0" y="2061480"/>
                </a:lnTo>
                <a:lnTo>
                  <a:pt x="0" y="0"/>
                </a:lnTo>
                <a:close/>
              </a:path>
            </a:pathLst>
          </a:custGeom>
          <a:blipFill>
            <a:blip r:embed="rId6"/>
            <a:stretch>
              <a:fillRect l="0" t="0" r="0" b="0"/>
            </a:stretch>
          </a:blipFill>
        </p:spPr>
      </p:sp>
      <p:sp>
        <p:nvSpPr>
          <p:cNvPr name="Freeform 11" id="11"/>
          <p:cNvSpPr/>
          <p:nvPr/>
        </p:nvSpPr>
        <p:spPr>
          <a:xfrm flipH="false" flipV="false" rot="0">
            <a:off x="14417623" y="1002874"/>
            <a:ext cx="2332473" cy="2061480"/>
          </a:xfrm>
          <a:custGeom>
            <a:avLst/>
            <a:gdLst/>
            <a:ahLst/>
            <a:cxnLst/>
            <a:rect r="r" b="b" t="t" l="l"/>
            <a:pathLst>
              <a:path h="2061480" w="2332473">
                <a:moveTo>
                  <a:pt x="0" y="0"/>
                </a:moveTo>
                <a:lnTo>
                  <a:pt x="2332473" y="0"/>
                </a:lnTo>
                <a:lnTo>
                  <a:pt x="2332473" y="2061480"/>
                </a:lnTo>
                <a:lnTo>
                  <a:pt x="0" y="2061480"/>
                </a:lnTo>
                <a:lnTo>
                  <a:pt x="0" y="0"/>
                </a:lnTo>
                <a:close/>
              </a:path>
            </a:pathLst>
          </a:custGeom>
          <a:blipFill>
            <a:blip r:embed="rId7"/>
            <a:stretch>
              <a:fillRect l="0" t="0" r="0" b="0"/>
            </a:stretch>
          </a:blipFill>
        </p:spPr>
      </p:sp>
      <p:sp>
        <p:nvSpPr>
          <p:cNvPr name="Freeform 12" id="12"/>
          <p:cNvSpPr/>
          <p:nvPr/>
        </p:nvSpPr>
        <p:spPr>
          <a:xfrm flipH="false" flipV="false" rot="0">
            <a:off x="4866385" y="6509193"/>
            <a:ext cx="2292826" cy="2061480"/>
          </a:xfrm>
          <a:custGeom>
            <a:avLst/>
            <a:gdLst/>
            <a:ahLst/>
            <a:cxnLst/>
            <a:rect r="r" b="b" t="t" l="l"/>
            <a:pathLst>
              <a:path h="2061480" w="2292826">
                <a:moveTo>
                  <a:pt x="0" y="0"/>
                </a:moveTo>
                <a:lnTo>
                  <a:pt x="2292826" y="0"/>
                </a:lnTo>
                <a:lnTo>
                  <a:pt x="2292826" y="2061480"/>
                </a:lnTo>
                <a:lnTo>
                  <a:pt x="0" y="2061480"/>
                </a:lnTo>
                <a:lnTo>
                  <a:pt x="0" y="0"/>
                </a:lnTo>
                <a:close/>
              </a:path>
            </a:pathLst>
          </a:custGeom>
          <a:blipFill>
            <a:blip r:embed="rId8"/>
            <a:stretch>
              <a:fillRect l="0" t="-11222" r="0" b="0"/>
            </a:stretch>
          </a:blipFill>
        </p:spPr>
      </p:sp>
      <p:sp>
        <p:nvSpPr>
          <p:cNvPr name="Freeform 13" id="13"/>
          <p:cNvSpPr/>
          <p:nvPr/>
        </p:nvSpPr>
        <p:spPr>
          <a:xfrm flipH="false" flipV="false" rot="0">
            <a:off x="1143548" y="3761449"/>
            <a:ext cx="2035654" cy="2035654"/>
          </a:xfrm>
          <a:custGeom>
            <a:avLst/>
            <a:gdLst/>
            <a:ahLst/>
            <a:cxnLst/>
            <a:rect r="r" b="b" t="t" l="l"/>
            <a:pathLst>
              <a:path h="2035654" w="2035654">
                <a:moveTo>
                  <a:pt x="0" y="0"/>
                </a:moveTo>
                <a:lnTo>
                  <a:pt x="2035654" y="0"/>
                </a:lnTo>
                <a:lnTo>
                  <a:pt x="2035654" y="2035654"/>
                </a:lnTo>
                <a:lnTo>
                  <a:pt x="0" y="2035654"/>
                </a:lnTo>
                <a:lnTo>
                  <a:pt x="0" y="0"/>
                </a:lnTo>
                <a:close/>
              </a:path>
            </a:pathLst>
          </a:custGeom>
          <a:blipFill>
            <a:blip r:embed="rId9"/>
            <a:stretch>
              <a:fillRect l="0" t="0" r="0" b="0"/>
            </a:stretch>
          </a:blipFill>
        </p:spPr>
      </p:sp>
      <p:sp>
        <p:nvSpPr>
          <p:cNvPr name="Freeform 14" id="14"/>
          <p:cNvSpPr/>
          <p:nvPr/>
        </p:nvSpPr>
        <p:spPr>
          <a:xfrm flipH="false" flipV="false" rot="0">
            <a:off x="7310880" y="3637161"/>
            <a:ext cx="3666240" cy="2310057"/>
          </a:xfrm>
          <a:custGeom>
            <a:avLst/>
            <a:gdLst/>
            <a:ahLst/>
            <a:cxnLst/>
            <a:rect r="r" b="b" t="t" l="l"/>
            <a:pathLst>
              <a:path h="2310057" w="3666240">
                <a:moveTo>
                  <a:pt x="0" y="0"/>
                </a:moveTo>
                <a:lnTo>
                  <a:pt x="3666240" y="0"/>
                </a:lnTo>
                <a:lnTo>
                  <a:pt x="3666240" y="2310057"/>
                </a:lnTo>
                <a:lnTo>
                  <a:pt x="0" y="2310057"/>
                </a:lnTo>
                <a:lnTo>
                  <a:pt x="0" y="0"/>
                </a:lnTo>
                <a:close/>
              </a:path>
            </a:pathLst>
          </a:custGeom>
          <a:blipFill>
            <a:blip r:embed="rId10"/>
            <a:stretch>
              <a:fillRect l="-13271" t="-49191" r="-13947" b="-52715"/>
            </a:stretch>
          </a:blipFill>
        </p:spPr>
      </p:sp>
      <p:sp>
        <p:nvSpPr>
          <p:cNvPr name="Freeform 15" id="15"/>
          <p:cNvSpPr/>
          <p:nvPr/>
        </p:nvSpPr>
        <p:spPr>
          <a:xfrm flipH="false" flipV="false" rot="0">
            <a:off x="11656974" y="4101164"/>
            <a:ext cx="1257998" cy="1382051"/>
          </a:xfrm>
          <a:custGeom>
            <a:avLst/>
            <a:gdLst/>
            <a:ahLst/>
            <a:cxnLst/>
            <a:rect r="r" b="b" t="t" l="l"/>
            <a:pathLst>
              <a:path h="1382051" w="1257998">
                <a:moveTo>
                  <a:pt x="0" y="0"/>
                </a:moveTo>
                <a:lnTo>
                  <a:pt x="1257998" y="0"/>
                </a:lnTo>
                <a:lnTo>
                  <a:pt x="1257998" y="1382051"/>
                </a:lnTo>
                <a:lnTo>
                  <a:pt x="0" y="1382051"/>
                </a:lnTo>
                <a:lnTo>
                  <a:pt x="0" y="0"/>
                </a:lnTo>
                <a:close/>
              </a:path>
            </a:pathLst>
          </a:custGeom>
          <a:blipFill>
            <a:blip r:embed="rId11"/>
            <a:stretch>
              <a:fillRect l="0" t="-163" r="0" b="0"/>
            </a:stretch>
          </a:blipFill>
        </p:spPr>
      </p:sp>
      <p:sp>
        <p:nvSpPr>
          <p:cNvPr name="Freeform 16" id="16"/>
          <p:cNvSpPr/>
          <p:nvPr/>
        </p:nvSpPr>
        <p:spPr>
          <a:xfrm flipH="false" flipV="false" rot="0">
            <a:off x="14417623" y="3787275"/>
            <a:ext cx="2035654" cy="2035654"/>
          </a:xfrm>
          <a:custGeom>
            <a:avLst/>
            <a:gdLst/>
            <a:ahLst/>
            <a:cxnLst/>
            <a:rect r="r" b="b" t="t" l="l"/>
            <a:pathLst>
              <a:path h="2035654" w="2035654">
                <a:moveTo>
                  <a:pt x="0" y="0"/>
                </a:moveTo>
                <a:lnTo>
                  <a:pt x="2035654" y="0"/>
                </a:lnTo>
                <a:lnTo>
                  <a:pt x="2035654" y="2035654"/>
                </a:lnTo>
                <a:lnTo>
                  <a:pt x="0" y="2035654"/>
                </a:lnTo>
                <a:lnTo>
                  <a:pt x="0" y="0"/>
                </a:lnTo>
                <a:close/>
              </a:path>
            </a:pathLst>
          </a:custGeom>
          <a:blipFill>
            <a:blip r:embed="rId12"/>
            <a:stretch>
              <a:fillRect l="0" t="0" r="0" b="0"/>
            </a:stretch>
          </a:blipFill>
        </p:spPr>
      </p:sp>
      <p:sp>
        <p:nvSpPr>
          <p:cNvPr name="Freeform 17" id="17"/>
          <p:cNvSpPr/>
          <p:nvPr/>
        </p:nvSpPr>
        <p:spPr>
          <a:xfrm flipH="false" flipV="false" rot="0">
            <a:off x="1489001" y="6850926"/>
            <a:ext cx="1344748" cy="1378015"/>
          </a:xfrm>
          <a:custGeom>
            <a:avLst/>
            <a:gdLst/>
            <a:ahLst/>
            <a:cxnLst/>
            <a:rect r="r" b="b" t="t" l="l"/>
            <a:pathLst>
              <a:path h="1378015" w="1344748">
                <a:moveTo>
                  <a:pt x="0" y="0"/>
                </a:moveTo>
                <a:lnTo>
                  <a:pt x="1344748" y="0"/>
                </a:lnTo>
                <a:lnTo>
                  <a:pt x="1344748" y="1378014"/>
                </a:lnTo>
                <a:lnTo>
                  <a:pt x="0" y="1378014"/>
                </a:lnTo>
                <a:lnTo>
                  <a:pt x="0" y="0"/>
                </a:lnTo>
                <a:close/>
              </a:path>
            </a:pathLst>
          </a:custGeom>
          <a:blipFill>
            <a:blip r:embed="rId13"/>
            <a:stretch>
              <a:fillRect l="-418664" t="-2830" r="-334210" b="-45907"/>
            </a:stretch>
          </a:blipFill>
          <a:ln cap="sq">
            <a:noFill/>
            <a:prstDash val="solid"/>
            <a:miter/>
          </a:ln>
        </p:spPr>
      </p:sp>
      <p:sp>
        <p:nvSpPr>
          <p:cNvPr name="Freeform 18" id="18"/>
          <p:cNvSpPr/>
          <p:nvPr/>
        </p:nvSpPr>
        <p:spPr>
          <a:xfrm flipH="false" flipV="false" rot="0">
            <a:off x="4866385" y="3885738"/>
            <a:ext cx="2061480" cy="2061480"/>
          </a:xfrm>
          <a:custGeom>
            <a:avLst/>
            <a:gdLst/>
            <a:ahLst/>
            <a:cxnLst/>
            <a:rect r="r" b="b" t="t" l="l"/>
            <a:pathLst>
              <a:path h="2061480" w="2061480">
                <a:moveTo>
                  <a:pt x="0" y="0"/>
                </a:moveTo>
                <a:lnTo>
                  <a:pt x="2061480" y="0"/>
                </a:lnTo>
                <a:lnTo>
                  <a:pt x="2061480" y="2061480"/>
                </a:lnTo>
                <a:lnTo>
                  <a:pt x="0" y="2061480"/>
                </a:lnTo>
                <a:lnTo>
                  <a:pt x="0" y="0"/>
                </a:lnTo>
                <a:close/>
              </a:path>
            </a:pathLst>
          </a:custGeom>
          <a:blipFill>
            <a:blip r:embed="rId14"/>
            <a:stretch>
              <a:fillRect l="0" t="0" r="0" b="0"/>
            </a:stretch>
          </a:blipFill>
        </p:spPr>
      </p:sp>
      <p:sp>
        <p:nvSpPr>
          <p:cNvPr name="Freeform 19" id="19"/>
          <p:cNvSpPr/>
          <p:nvPr/>
        </p:nvSpPr>
        <p:spPr>
          <a:xfrm flipH="false" flipV="false" rot="0">
            <a:off x="8023670" y="6419603"/>
            <a:ext cx="2240660" cy="2240660"/>
          </a:xfrm>
          <a:custGeom>
            <a:avLst/>
            <a:gdLst/>
            <a:ahLst/>
            <a:cxnLst/>
            <a:rect r="r" b="b" t="t" l="l"/>
            <a:pathLst>
              <a:path h="2240660" w="2240660">
                <a:moveTo>
                  <a:pt x="0" y="0"/>
                </a:moveTo>
                <a:lnTo>
                  <a:pt x="2240660" y="0"/>
                </a:lnTo>
                <a:lnTo>
                  <a:pt x="2240660" y="2240660"/>
                </a:lnTo>
                <a:lnTo>
                  <a:pt x="0" y="2240660"/>
                </a:lnTo>
                <a:lnTo>
                  <a:pt x="0" y="0"/>
                </a:lnTo>
                <a:close/>
              </a:path>
            </a:pathLst>
          </a:custGeom>
          <a:blipFill>
            <a:blip r:embed="rId1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33333"/>
            </a:stretch>
          </a:blipFill>
        </p:spPr>
      </p:sp>
      <p:grpSp>
        <p:nvGrpSpPr>
          <p:cNvPr name="Group 3" id="3"/>
          <p:cNvGrpSpPr/>
          <p:nvPr/>
        </p:nvGrpSpPr>
        <p:grpSpPr>
          <a:xfrm rot="0">
            <a:off x="1009698" y="1009698"/>
            <a:ext cx="513576" cy="513576"/>
            <a:chOff x="0" y="0"/>
            <a:chExt cx="684768" cy="684768"/>
          </a:xfrm>
        </p:grpSpPr>
        <p:sp>
          <p:nvSpPr>
            <p:cNvPr name="Freeform 4" id="4"/>
            <p:cNvSpPr/>
            <p:nvPr/>
          </p:nvSpPr>
          <p:spPr>
            <a:xfrm flipH="false" flipV="false" rot="0">
              <a:off x="0" y="0"/>
              <a:ext cx="684768" cy="684768"/>
            </a:xfrm>
            <a:custGeom>
              <a:avLst/>
              <a:gdLst/>
              <a:ahLst/>
              <a:cxnLst/>
              <a:rect r="r" b="b" t="t" l="l"/>
              <a:pathLst>
                <a:path h="684768" w="684768">
                  <a:moveTo>
                    <a:pt x="0" y="0"/>
                  </a:moveTo>
                  <a:lnTo>
                    <a:pt x="684768" y="0"/>
                  </a:lnTo>
                  <a:lnTo>
                    <a:pt x="684768" y="684768"/>
                  </a:lnTo>
                  <a:lnTo>
                    <a:pt x="0" y="6847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5335" y="25335"/>
              <a:ext cx="634097" cy="63409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4902"/>
                </a:srgbClr>
              </a:solidFill>
            </p:spPr>
          </p:sp>
        </p:grpSp>
        <p:sp>
          <p:nvSpPr>
            <p:cNvPr name="Freeform 7" id="7"/>
            <p:cNvSpPr/>
            <p:nvPr/>
          </p:nvSpPr>
          <p:spPr>
            <a:xfrm flipH="false" flipV="false" rot="0">
              <a:off x="207316" y="252502"/>
              <a:ext cx="270136" cy="179763"/>
            </a:xfrm>
            <a:custGeom>
              <a:avLst/>
              <a:gdLst/>
              <a:ahLst/>
              <a:cxnLst/>
              <a:rect r="r" b="b" t="t" l="l"/>
              <a:pathLst>
                <a:path h="179763" w="270136">
                  <a:moveTo>
                    <a:pt x="0" y="0"/>
                  </a:moveTo>
                  <a:lnTo>
                    <a:pt x="270136" y="0"/>
                  </a:lnTo>
                  <a:lnTo>
                    <a:pt x="270136" y="179764"/>
                  </a:lnTo>
                  <a:lnTo>
                    <a:pt x="0" y="1797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8" id="8"/>
          <p:cNvGrpSpPr/>
          <p:nvPr/>
        </p:nvGrpSpPr>
        <p:grpSpPr>
          <a:xfrm rot="0">
            <a:off x="14915610" y="8626980"/>
            <a:ext cx="2343690" cy="631320"/>
            <a:chOff x="0" y="0"/>
            <a:chExt cx="3124920" cy="841759"/>
          </a:xfrm>
        </p:grpSpPr>
        <p:sp>
          <p:nvSpPr>
            <p:cNvPr name="AutoShape 9" id="9"/>
            <p:cNvSpPr/>
            <p:nvPr/>
          </p:nvSpPr>
          <p:spPr>
            <a:xfrm rot="0">
              <a:off x="0" y="567820"/>
              <a:ext cx="1914816" cy="12700"/>
            </a:xfrm>
            <a:prstGeom prst="rect">
              <a:avLst/>
            </a:prstGeom>
            <a:solidFill>
              <a:srgbClr val="FFFFFF"/>
            </a:solidFill>
          </p:spPr>
        </p:sp>
        <p:grpSp>
          <p:nvGrpSpPr>
            <p:cNvPr name="Group 10" id="10"/>
            <p:cNvGrpSpPr/>
            <p:nvPr/>
          </p:nvGrpSpPr>
          <p:grpSpPr>
            <a:xfrm rot="0">
              <a:off x="2283161" y="0"/>
              <a:ext cx="841759" cy="841759"/>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72727">
                  <a:alpha val="9804"/>
                </a:srgbClr>
              </a:solidFill>
            </p:spPr>
          </p:sp>
        </p:grpSp>
        <p:sp>
          <p:nvSpPr>
            <p:cNvPr name="Freeform 12" id="12"/>
            <p:cNvSpPr/>
            <p:nvPr/>
          </p:nvSpPr>
          <p:spPr>
            <a:xfrm flipH="false" flipV="false" rot="0">
              <a:off x="2361657" y="78496"/>
              <a:ext cx="684768" cy="684768"/>
            </a:xfrm>
            <a:custGeom>
              <a:avLst/>
              <a:gdLst/>
              <a:ahLst/>
              <a:cxnLst/>
              <a:rect r="r" b="b" t="t" l="l"/>
              <a:pathLst>
                <a:path h="684768" w="684768">
                  <a:moveTo>
                    <a:pt x="0" y="0"/>
                  </a:moveTo>
                  <a:lnTo>
                    <a:pt x="684768" y="0"/>
                  </a:lnTo>
                  <a:lnTo>
                    <a:pt x="684768" y="684768"/>
                  </a:lnTo>
                  <a:lnTo>
                    <a:pt x="0" y="6847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2650641" y="294201"/>
              <a:ext cx="154864" cy="253358"/>
            </a:xfrm>
            <a:custGeom>
              <a:avLst/>
              <a:gdLst/>
              <a:ahLst/>
              <a:cxnLst/>
              <a:rect r="r" b="b" t="t" l="l"/>
              <a:pathLst>
                <a:path h="253358" w="154864">
                  <a:moveTo>
                    <a:pt x="0" y="0"/>
                  </a:moveTo>
                  <a:lnTo>
                    <a:pt x="154864" y="0"/>
                  </a:lnTo>
                  <a:lnTo>
                    <a:pt x="154864" y="253358"/>
                  </a:lnTo>
                  <a:lnTo>
                    <a:pt x="0" y="2533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0" y="213615"/>
              <a:ext cx="1914816" cy="286385"/>
            </a:xfrm>
            <a:prstGeom prst="rect">
              <a:avLst/>
            </a:prstGeom>
          </p:spPr>
          <p:txBody>
            <a:bodyPr anchor="t" rtlCol="false" tIns="0" lIns="0" bIns="0" rIns="0">
              <a:spAutoFit/>
            </a:bodyPr>
            <a:lstStyle/>
            <a:p>
              <a:pPr algn="r">
                <a:lnSpc>
                  <a:spcPts val="1679"/>
                </a:lnSpc>
              </a:pPr>
              <a:r>
                <a:rPr lang="en-US" sz="1200" spc="24">
                  <a:solidFill>
                    <a:srgbClr val="FFFFFF"/>
                  </a:solidFill>
                  <a:latin typeface="Gothic A1 Medium"/>
                </a:rPr>
                <a:t>#conectacontodo</a:t>
              </a:r>
            </a:p>
          </p:txBody>
        </p:sp>
      </p:grpSp>
      <p:sp>
        <p:nvSpPr>
          <p:cNvPr name="Freeform 15" id="15"/>
          <p:cNvSpPr/>
          <p:nvPr/>
        </p:nvSpPr>
        <p:spPr>
          <a:xfrm flipH="false" flipV="false" rot="0">
            <a:off x="2595076" y="3026701"/>
            <a:ext cx="2051807" cy="1867155"/>
          </a:xfrm>
          <a:custGeom>
            <a:avLst/>
            <a:gdLst/>
            <a:ahLst/>
            <a:cxnLst/>
            <a:rect r="r" b="b" t="t" l="l"/>
            <a:pathLst>
              <a:path h="1867155" w="2051807">
                <a:moveTo>
                  <a:pt x="0" y="0"/>
                </a:moveTo>
                <a:lnTo>
                  <a:pt x="2051807" y="0"/>
                </a:lnTo>
                <a:lnTo>
                  <a:pt x="2051807" y="1867155"/>
                </a:lnTo>
                <a:lnTo>
                  <a:pt x="0" y="1867155"/>
                </a:lnTo>
                <a:lnTo>
                  <a:pt x="0" y="0"/>
                </a:lnTo>
                <a:close/>
              </a:path>
            </a:pathLst>
          </a:custGeom>
          <a:blipFill>
            <a:blip r:embed="rId9"/>
            <a:stretch>
              <a:fillRect l="0" t="0" r="0" b="-9889"/>
            </a:stretch>
          </a:blipFill>
        </p:spPr>
      </p:sp>
      <p:sp>
        <p:nvSpPr>
          <p:cNvPr name="Freeform 16" id="16"/>
          <p:cNvSpPr/>
          <p:nvPr/>
        </p:nvSpPr>
        <p:spPr>
          <a:xfrm flipH="false" flipV="false" rot="0">
            <a:off x="8085986" y="2893348"/>
            <a:ext cx="2263303" cy="2296667"/>
          </a:xfrm>
          <a:custGeom>
            <a:avLst/>
            <a:gdLst/>
            <a:ahLst/>
            <a:cxnLst/>
            <a:rect r="r" b="b" t="t" l="l"/>
            <a:pathLst>
              <a:path h="2296667" w="2263303">
                <a:moveTo>
                  <a:pt x="0" y="0"/>
                </a:moveTo>
                <a:lnTo>
                  <a:pt x="2263303" y="0"/>
                </a:lnTo>
                <a:lnTo>
                  <a:pt x="2263303" y="2296667"/>
                </a:lnTo>
                <a:lnTo>
                  <a:pt x="0" y="2296667"/>
                </a:lnTo>
                <a:lnTo>
                  <a:pt x="0" y="0"/>
                </a:lnTo>
                <a:close/>
              </a:path>
            </a:pathLst>
          </a:custGeom>
          <a:blipFill>
            <a:blip r:embed="rId10"/>
            <a:stretch>
              <a:fillRect l="-48251" t="-45706" r="-49868" b="-49534"/>
            </a:stretch>
          </a:blipFill>
        </p:spPr>
      </p:sp>
      <p:grpSp>
        <p:nvGrpSpPr>
          <p:cNvPr name="Group 17" id="17"/>
          <p:cNvGrpSpPr/>
          <p:nvPr/>
        </p:nvGrpSpPr>
        <p:grpSpPr>
          <a:xfrm rot="0">
            <a:off x="13448692" y="2554766"/>
            <a:ext cx="2263303" cy="2558540"/>
            <a:chOff x="0" y="0"/>
            <a:chExt cx="3017737" cy="3411387"/>
          </a:xfrm>
        </p:grpSpPr>
        <p:sp>
          <p:nvSpPr>
            <p:cNvPr name="Freeform 18" id="18"/>
            <p:cNvSpPr/>
            <p:nvPr/>
          </p:nvSpPr>
          <p:spPr>
            <a:xfrm flipH="false" flipV="false" rot="0">
              <a:off x="0" y="349164"/>
              <a:ext cx="3017737" cy="3062223"/>
            </a:xfrm>
            <a:custGeom>
              <a:avLst/>
              <a:gdLst/>
              <a:ahLst/>
              <a:cxnLst/>
              <a:rect r="r" b="b" t="t" l="l"/>
              <a:pathLst>
                <a:path h="3062223" w="3017737">
                  <a:moveTo>
                    <a:pt x="0" y="0"/>
                  </a:moveTo>
                  <a:lnTo>
                    <a:pt x="3017737" y="0"/>
                  </a:lnTo>
                  <a:lnTo>
                    <a:pt x="3017737" y="3062223"/>
                  </a:lnTo>
                  <a:lnTo>
                    <a:pt x="0" y="3062223"/>
                  </a:lnTo>
                  <a:lnTo>
                    <a:pt x="0" y="0"/>
                  </a:lnTo>
                  <a:close/>
                </a:path>
              </a:pathLst>
            </a:custGeom>
            <a:blipFill>
              <a:blip r:embed="rId10"/>
              <a:stretch>
                <a:fillRect l="-48251" t="-45706" r="-49868" b="-49534"/>
              </a:stretch>
            </a:blipFill>
          </p:spPr>
        </p:sp>
        <p:sp>
          <p:nvSpPr>
            <p:cNvPr name="Freeform 19" id="19"/>
            <p:cNvSpPr/>
            <p:nvPr/>
          </p:nvSpPr>
          <p:spPr>
            <a:xfrm flipH="false" flipV="false" rot="0">
              <a:off x="1429162" y="0"/>
              <a:ext cx="307048" cy="573754"/>
            </a:xfrm>
            <a:custGeom>
              <a:avLst/>
              <a:gdLst/>
              <a:ahLst/>
              <a:cxnLst/>
              <a:rect r="r" b="b" t="t" l="l"/>
              <a:pathLst>
                <a:path h="573754" w="307048">
                  <a:moveTo>
                    <a:pt x="0" y="0"/>
                  </a:moveTo>
                  <a:lnTo>
                    <a:pt x="307049" y="0"/>
                  </a:lnTo>
                  <a:lnTo>
                    <a:pt x="307049" y="573754"/>
                  </a:lnTo>
                  <a:lnTo>
                    <a:pt x="0" y="573754"/>
                  </a:lnTo>
                  <a:lnTo>
                    <a:pt x="0" y="0"/>
                  </a:lnTo>
                  <a:close/>
                </a:path>
              </a:pathLst>
            </a:custGeom>
            <a:blipFill>
              <a:blip r:embed="rId11"/>
              <a:stretch>
                <a:fillRect l="0" t="0" r="0" b="0"/>
              </a:stretch>
            </a:blipFill>
          </p:spPr>
        </p:sp>
        <p:sp>
          <p:nvSpPr>
            <p:cNvPr name="Freeform 20" id="20"/>
            <p:cNvSpPr/>
            <p:nvPr/>
          </p:nvSpPr>
          <p:spPr>
            <a:xfrm flipH="false" flipV="false" rot="621856">
              <a:off x="1843968" y="127035"/>
              <a:ext cx="307048" cy="573754"/>
            </a:xfrm>
            <a:custGeom>
              <a:avLst/>
              <a:gdLst/>
              <a:ahLst/>
              <a:cxnLst/>
              <a:rect r="r" b="b" t="t" l="l"/>
              <a:pathLst>
                <a:path h="573754" w="307048">
                  <a:moveTo>
                    <a:pt x="0" y="0"/>
                  </a:moveTo>
                  <a:lnTo>
                    <a:pt x="307048" y="0"/>
                  </a:lnTo>
                  <a:lnTo>
                    <a:pt x="307048" y="573754"/>
                  </a:lnTo>
                  <a:lnTo>
                    <a:pt x="0" y="573754"/>
                  </a:lnTo>
                  <a:lnTo>
                    <a:pt x="0" y="0"/>
                  </a:lnTo>
                  <a:close/>
                </a:path>
              </a:pathLst>
            </a:custGeom>
            <a:blipFill>
              <a:blip r:embed="rId11"/>
              <a:stretch>
                <a:fillRect l="0" t="0" r="0" b="0"/>
              </a:stretch>
            </a:blipFill>
          </p:spPr>
        </p:sp>
        <p:sp>
          <p:nvSpPr>
            <p:cNvPr name="Freeform 21" id="21"/>
            <p:cNvSpPr/>
            <p:nvPr/>
          </p:nvSpPr>
          <p:spPr>
            <a:xfrm flipH="false" flipV="false" rot="-3246927">
              <a:off x="884785" y="127075"/>
              <a:ext cx="307048" cy="573754"/>
            </a:xfrm>
            <a:custGeom>
              <a:avLst/>
              <a:gdLst/>
              <a:ahLst/>
              <a:cxnLst/>
              <a:rect r="r" b="b" t="t" l="l"/>
              <a:pathLst>
                <a:path h="573754" w="307048">
                  <a:moveTo>
                    <a:pt x="0" y="0"/>
                  </a:moveTo>
                  <a:lnTo>
                    <a:pt x="307048" y="0"/>
                  </a:lnTo>
                  <a:lnTo>
                    <a:pt x="307048" y="573754"/>
                  </a:lnTo>
                  <a:lnTo>
                    <a:pt x="0" y="573754"/>
                  </a:lnTo>
                  <a:lnTo>
                    <a:pt x="0" y="0"/>
                  </a:lnTo>
                  <a:close/>
                </a:path>
              </a:pathLst>
            </a:custGeom>
            <a:blipFill>
              <a:blip r:embed="rId11"/>
              <a:stretch>
                <a:fillRect l="0" t="0" r="0" b="0"/>
              </a:stretch>
            </a:blipFill>
          </p:spPr>
        </p:sp>
      </p:grpSp>
      <p:sp>
        <p:nvSpPr>
          <p:cNvPr name="TextBox 22" id="22"/>
          <p:cNvSpPr txBox="true"/>
          <p:nvPr/>
        </p:nvSpPr>
        <p:spPr>
          <a:xfrm rot="0">
            <a:off x="4283654" y="1513749"/>
            <a:ext cx="9720693" cy="771525"/>
          </a:xfrm>
          <a:prstGeom prst="rect">
            <a:avLst/>
          </a:prstGeom>
        </p:spPr>
        <p:txBody>
          <a:bodyPr anchor="t" rtlCol="false" tIns="0" lIns="0" bIns="0" rIns="0">
            <a:spAutoFit/>
          </a:bodyPr>
          <a:lstStyle/>
          <a:p>
            <a:pPr algn="ctr">
              <a:lnSpc>
                <a:spcPts val="6000"/>
              </a:lnSpc>
            </a:pPr>
            <a:r>
              <a:rPr lang="en-US" sz="5000">
                <a:solidFill>
                  <a:srgbClr val="FFFFFF"/>
                </a:solidFill>
                <a:latin typeface="League Spartan"/>
              </a:rPr>
              <a:t>Lorem ipsum dolor sit amet</a:t>
            </a:r>
          </a:p>
        </p:txBody>
      </p:sp>
      <p:sp>
        <p:nvSpPr>
          <p:cNvPr name="TextBox 23" id="23"/>
          <p:cNvSpPr txBox="true"/>
          <p:nvPr/>
        </p:nvSpPr>
        <p:spPr>
          <a:xfrm rot="0">
            <a:off x="1840844" y="1082019"/>
            <a:ext cx="6084409" cy="302260"/>
          </a:xfrm>
          <a:prstGeom prst="rect">
            <a:avLst/>
          </a:prstGeom>
        </p:spPr>
        <p:txBody>
          <a:bodyPr anchor="t" rtlCol="false" tIns="0" lIns="0" bIns="0" rIns="0">
            <a:spAutoFit/>
          </a:bodyPr>
          <a:lstStyle/>
          <a:p>
            <a:pPr>
              <a:lnSpc>
                <a:spcPts val="2240"/>
              </a:lnSpc>
            </a:pPr>
            <a:r>
              <a:rPr lang="en-US" sz="1600" spc="32">
                <a:solidFill>
                  <a:srgbClr val="FFFFFF"/>
                </a:solidFill>
                <a:latin typeface="Gothic A1 Medium"/>
              </a:rPr>
              <a:t>Metaphorce.mx</a:t>
            </a:r>
          </a:p>
        </p:txBody>
      </p:sp>
      <p:sp>
        <p:nvSpPr>
          <p:cNvPr name="TextBox 24" id="24"/>
          <p:cNvSpPr txBox="true"/>
          <p:nvPr/>
        </p:nvSpPr>
        <p:spPr>
          <a:xfrm rot="0">
            <a:off x="1512851" y="5304823"/>
            <a:ext cx="4178254" cy="405765"/>
          </a:xfrm>
          <a:prstGeom prst="rect">
            <a:avLst/>
          </a:prstGeom>
        </p:spPr>
        <p:txBody>
          <a:bodyPr anchor="t" rtlCol="false" tIns="0" lIns="0" bIns="0" rIns="0">
            <a:spAutoFit/>
          </a:bodyPr>
          <a:lstStyle/>
          <a:p>
            <a:pPr algn="ctr">
              <a:lnSpc>
                <a:spcPts val="3359"/>
              </a:lnSpc>
            </a:pPr>
            <a:r>
              <a:rPr lang="en-US" sz="2400">
                <a:solidFill>
                  <a:srgbClr val="FFFFFF"/>
                </a:solidFill>
                <a:latin typeface="League Spartan"/>
              </a:rPr>
              <a:t>LOREM IPSUM DOLOR</a:t>
            </a:r>
          </a:p>
        </p:txBody>
      </p:sp>
      <p:sp>
        <p:nvSpPr>
          <p:cNvPr name="TextBox 25" id="25"/>
          <p:cNvSpPr txBox="true"/>
          <p:nvPr/>
        </p:nvSpPr>
        <p:spPr>
          <a:xfrm rot="0">
            <a:off x="7054873" y="5304823"/>
            <a:ext cx="4178254" cy="405765"/>
          </a:xfrm>
          <a:prstGeom prst="rect">
            <a:avLst/>
          </a:prstGeom>
        </p:spPr>
        <p:txBody>
          <a:bodyPr anchor="t" rtlCol="false" tIns="0" lIns="0" bIns="0" rIns="0">
            <a:spAutoFit/>
          </a:bodyPr>
          <a:lstStyle/>
          <a:p>
            <a:pPr algn="ctr">
              <a:lnSpc>
                <a:spcPts val="3359"/>
              </a:lnSpc>
            </a:pPr>
            <a:r>
              <a:rPr lang="en-US" sz="2400">
                <a:solidFill>
                  <a:srgbClr val="FFFFFF"/>
                </a:solidFill>
                <a:latin typeface="League Spartan"/>
              </a:rPr>
              <a:t>LOREM IPSUM DOLOR</a:t>
            </a:r>
          </a:p>
        </p:txBody>
      </p:sp>
      <p:sp>
        <p:nvSpPr>
          <p:cNvPr name="TextBox 26" id="26"/>
          <p:cNvSpPr txBox="true"/>
          <p:nvPr/>
        </p:nvSpPr>
        <p:spPr>
          <a:xfrm rot="0">
            <a:off x="12217047" y="5304823"/>
            <a:ext cx="4726593" cy="405765"/>
          </a:xfrm>
          <a:prstGeom prst="rect">
            <a:avLst/>
          </a:prstGeom>
        </p:spPr>
        <p:txBody>
          <a:bodyPr anchor="t" rtlCol="false" tIns="0" lIns="0" bIns="0" rIns="0">
            <a:spAutoFit/>
          </a:bodyPr>
          <a:lstStyle/>
          <a:p>
            <a:pPr algn="ctr">
              <a:lnSpc>
                <a:spcPts val="3359"/>
              </a:lnSpc>
            </a:pPr>
            <a:r>
              <a:rPr lang="en-US" sz="2400">
                <a:solidFill>
                  <a:srgbClr val="FFFFFF"/>
                </a:solidFill>
                <a:latin typeface="League Spartan"/>
              </a:rPr>
              <a:t>LOREM IPSUM DOLOR</a:t>
            </a:r>
          </a:p>
        </p:txBody>
      </p:sp>
      <p:sp>
        <p:nvSpPr>
          <p:cNvPr name="TextBox 27" id="27"/>
          <p:cNvSpPr txBox="true"/>
          <p:nvPr/>
        </p:nvSpPr>
        <p:spPr>
          <a:xfrm rot="0">
            <a:off x="1031224" y="5834413"/>
            <a:ext cx="5141508" cy="2835275"/>
          </a:xfrm>
          <a:prstGeom prst="rect">
            <a:avLst/>
          </a:prstGeom>
        </p:spPr>
        <p:txBody>
          <a:bodyPr anchor="t" rtlCol="false" tIns="0" lIns="0" bIns="0" rIns="0">
            <a:spAutoFit/>
          </a:bodyPr>
          <a:lstStyle/>
          <a:p>
            <a:pPr algn="just">
              <a:lnSpc>
                <a:spcPts val="2800"/>
              </a:lnSpc>
              <a:spcBef>
                <a:spcPct val="0"/>
              </a:spcBef>
            </a:pPr>
            <a:r>
              <a:rPr lang="en-US" sz="2000">
                <a:solidFill>
                  <a:srgbClr val="FFFFFF"/>
                </a:solidFill>
                <a:latin typeface="Poppi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a:t>
            </a:r>
          </a:p>
        </p:txBody>
      </p:sp>
      <p:sp>
        <p:nvSpPr>
          <p:cNvPr name="TextBox 28" id="28"/>
          <p:cNvSpPr txBox="true"/>
          <p:nvPr/>
        </p:nvSpPr>
        <p:spPr>
          <a:xfrm rot="0">
            <a:off x="6646883" y="5834413"/>
            <a:ext cx="5141508" cy="2835275"/>
          </a:xfrm>
          <a:prstGeom prst="rect">
            <a:avLst/>
          </a:prstGeom>
        </p:spPr>
        <p:txBody>
          <a:bodyPr anchor="t" rtlCol="false" tIns="0" lIns="0" bIns="0" rIns="0">
            <a:spAutoFit/>
          </a:bodyPr>
          <a:lstStyle/>
          <a:p>
            <a:pPr algn="just">
              <a:lnSpc>
                <a:spcPts val="2800"/>
              </a:lnSpc>
              <a:spcBef>
                <a:spcPct val="0"/>
              </a:spcBef>
            </a:pPr>
            <a:r>
              <a:rPr lang="en-US" sz="2000">
                <a:solidFill>
                  <a:srgbClr val="FFFFFF"/>
                </a:solidFill>
                <a:latin typeface="Poppi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a:t>
            </a:r>
          </a:p>
        </p:txBody>
      </p:sp>
      <p:sp>
        <p:nvSpPr>
          <p:cNvPr name="TextBox 29" id="29"/>
          <p:cNvSpPr txBox="true"/>
          <p:nvPr/>
        </p:nvSpPr>
        <p:spPr>
          <a:xfrm rot="0">
            <a:off x="12264642" y="5834413"/>
            <a:ext cx="5141508" cy="2835275"/>
          </a:xfrm>
          <a:prstGeom prst="rect">
            <a:avLst/>
          </a:prstGeom>
        </p:spPr>
        <p:txBody>
          <a:bodyPr anchor="t" rtlCol="false" tIns="0" lIns="0" bIns="0" rIns="0">
            <a:spAutoFit/>
          </a:bodyPr>
          <a:lstStyle/>
          <a:p>
            <a:pPr algn="just">
              <a:lnSpc>
                <a:spcPts val="2800"/>
              </a:lnSpc>
              <a:spcBef>
                <a:spcPct val="0"/>
              </a:spcBef>
            </a:pPr>
            <a:r>
              <a:rPr lang="en-US" sz="2000">
                <a:solidFill>
                  <a:srgbClr val="FFFFFF"/>
                </a:solidFill>
                <a:latin typeface="Poppi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a:t>
            </a:r>
          </a:p>
        </p:txBody>
      </p:sp>
      <p:sp>
        <p:nvSpPr>
          <p:cNvPr name="Freeform 30" id="30"/>
          <p:cNvSpPr/>
          <p:nvPr/>
        </p:nvSpPr>
        <p:spPr>
          <a:xfrm flipH="false" flipV="false" rot="0">
            <a:off x="7905341" y="9258300"/>
            <a:ext cx="2477319" cy="425871"/>
          </a:xfrm>
          <a:custGeom>
            <a:avLst/>
            <a:gdLst/>
            <a:ahLst/>
            <a:cxnLst/>
            <a:rect r="r" b="b" t="t" l="l"/>
            <a:pathLst>
              <a:path h="425871" w="2477319">
                <a:moveTo>
                  <a:pt x="0" y="0"/>
                </a:moveTo>
                <a:lnTo>
                  <a:pt x="2477318" y="0"/>
                </a:lnTo>
                <a:lnTo>
                  <a:pt x="2477318" y="425871"/>
                </a:lnTo>
                <a:lnTo>
                  <a:pt x="0" y="425871"/>
                </a:lnTo>
                <a:lnTo>
                  <a:pt x="0" y="0"/>
                </a:lnTo>
                <a:close/>
              </a:path>
            </a:pathLst>
          </a:custGeom>
          <a:blipFill>
            <a:blip r:embed="rId12"/>
            <a:stretch>
              <a:fillRect l="0" t="-1978" r="0" b="-1978"/>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25688"/>
            </a:stretch>
          </a:blipFill>
        </p:spPr>
      </p:sp>
      <p:sp>
        <p:nvSpPr>
          <p:cNvPr name="Freeform 3" id="3"/>
          <p:cNvSpPr/>
          <p:nvPr/>
        </p:nvSpPr>
        <p:spPr>
          <a:xfrm flipH="false" flipV="false" rot="0">
            <a:off x="7697401" y="9165327"/>
            <a:ext cx="2893199" cy="513808"/>
          </a:xfrm>
          <a:custGeom>
            <a:avLst/>
            <a:gdLst/>
            <a:ahLst/>
            <a:cxnLst/>
            <a:rect r="r" b="b" t="t" l="l"/>
            <a:pathLst>
              <a:path h="513808" w="2893199">
                <a:moveTo>
                  <a:pt x="0" y="0"/>
                </a:moveTo>
                <a:lnTo>
                  <a:pt x="2893198" y="0"/>
                </a:lnTo>
                <a:lnTo>
                  <a:pt x="2893198" y="513808"/>
                </a:lnTo>
                <a:lnTo>
                  <a:pt x="0" y="513808"/>
                </a:lnTo>
                <a:lnTo>
                  <a:pt x="0" y="0"/>
                </a:lnTo>
                <a:close/>
              </a:path>
            </a:pathLst>
          </a:custGeom>
          <a:blipFill>
            <a:blip r:embed="rId3"/>
            <a:stretch>
              <a:fillRect l="0" t="-97459" r="0" b="-119278"/>
            </a:stretch>
          </a:blipFill>
        </p:spPr>
      </p:sp>
      <p:grpSp>
        <p:nvGrpSpPr>
          <p:cNvPr name="Group 4" id="4"/>
          <p:cNvGrpSpPr/>
          <p:nvPr/>
        </p:nvGrpSpPr>
        <p:grpSpPr>
          <a:xfrm rot="0">
            <a:off x="14915610" y="8626980"/>
            <a:ext cx="2343690" cy="631320"/>
            <a:chOff x="0" y="0"/>
            <a:chExt cx="3124920" cy="841759"/>
          </a:xfrm>
        </p:grpSpPr>
        <p:sp>
          <p:nvSpPr>
            <p:cNvPr name="AutoShape 5" id="5"/>
            <p:cNvSpPr/>
            <p:nvPr/>
          </p:nvSpPr>
          <p:spPr>
            <a:xfrm rot="0">
              <a:off x="0" y="567820"/>
              <a:ext cx="1914816" cy="12700"/>
            </a:xfrm>
            <a:prstGeom prst="rect">
              <a:avLst/>
            </a:prstGeom>
            <a:solidFill>
              <a:srgbClr val="272727"/>
            </a:solidFill>
          </p:spPr>
        </p:sp>
        <p:grpSp>
          <p:nvGrpSpPr>
            <p:cNvPr name="Group 6" id="6"/>
            <p:cNvGrpSpPr/>
            <p:nvPr/>
          </p:nvGrpSpPr>
          <p:grpSpPr>
            <a:xfrm rot="0">
              <a:off x="2283161" y="0"/>
              <a:ext cx="841759" cy="84175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72727">
                  <a:alpha val="9804"/>
                </a:srgbClr>
              </a:solidFill>
            </p:spPr>
          </p:sp>
        </p:grpSp>
        <p:sp>
          <p:nvSpPr>
            <p:cNvPr name="Freeform 8" id="8"/>
            <p:cNvSpPr/>
            <p:nvPr/>
          </p:nvSpPr>
          <p:spPr>
            <a:xfrm flipH="false" flipV="false" rot="0">
              <a:off x="2361657" y="78496"/>
              <a:ext cx="684768" cy="684768"/>
            </a:xfrm>
            <a:custGeom>
              <a:avLst/>
              <a:gdLst/>
              <a:ahLst/>
              <a:cxnLst/>
              <a:rect r="r" b="b" t="t" l="l"/>
              <a:pathLst>
                <a:path h="684768" w="684768">
                  <a:moveTo>
                    <a:pt x="0" y="0"/>
                  </a:moveTo>
                  <a:lnTo>
                    <a:pt x="684768" y="0"/>
                  </a:lnTo>
                  <a:lnTo>
                    <a:pt x="684768" y="684768"/>
                  </a:lnTo>
                  <a:lnTo>
                    <a:pt x="0" y="6847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650641" y="294201"/>
              <a:ext cx="154864" cy="253358"/>
            </a:xfrm>
            <a:custGeom>
              <a:avLst/>
              <a:gdLst/>
              <a:ahLst/>
              <a:cxnLst/>
              <a:rect r="r" b="b" t="t" l="l"/>
              <a:pathLst>
                <a:path h="253358" w="154864">
                  <a:moveTo>
                    <a:pt x="0" y="0"/>
                  </a:moveTo>
                  <a:lnTo>
                    <a:pt x="154864" y="0"/>
                  </a:lnTo>
                  <a:lnTo>
                    <a:pt x="154864" y="253358"/>
                  </a:lnTo>
                  <a:lnTo>
                    <a:pt x="0" y="2533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0" y="213615"/>
              <a:ext cx="1914816" cy="286385"/>
            </a:xfrm>
            <a:prstGeom prst="rect">
              <a:avLst/>
            </a:prstGeom>
          </p:spPr>
          <p:txBody>
            <a:bodyPr anchor="t" rtlCol="false" tIns="0" lIns="0" bIns="0" rIns="0">
              <a:spAutoFit/>
            </a:bodyPr>
            <a:lstStyle/>
            <a:p>
              <a:pPr algn="r">
                <a:lnSpc>
                  <a:spcPts val="1679"/>
                </a:lnSpc>
              </a:pPr>
              <a:r>
                <a:rPr lang="en-US" sz="1200" spc="24">
                  <a:solidFill>
                    <a:srgbClr val="272727"/>
                  </a:solidFill>
                  <a:latin typeface="Gothic A1 Medium"/>
                </a:rPr>
                <a:t>#conectacontodo</a:t>
              </a:r>
            </a:p>
          </p:txBody>
        </p:sp>
      </p:grpSp>
      <p:sp>
        <p:nvSpPr>
          <p:cNvPr name="Freeform 11" id="11"/>
          <p:cNvSpPr/>
          <p:nvPr/>
        </p:nvSpPr>
        <p:spPr>
          <a:xfrm flipH="false" flipV="false" rot="0">
            <a:off x="1635406" y="3568612"/>
            <a:ext cx="330774" cy="330774"/>
          </a:xfrm>
          <a:custGeom>
            <a:avLst/>
            <a:gdLst/>
            <a:ahLst/>
            <a:cxnLst/>
            <a:rect r="r" b="b" t="t" l="l"/>
            <a:pathLst>
              <a:path h="330774" w="330774">
                <a:moveTo>
                  <a:pt x="0" y="0"/>
                </a:moveTo>
                <a:lnTo>
                  <a:pt x="330774" y="0"/>
                </a:lnTo>
                <a:lnTo>
                  <a:pt x="330774" y="330775"/>
                </a:lnTo>
                <a:lnTo>
                  <a:pt x="0" y="3307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9750706" y="3568612"/>
            <a:ext cx="330774" cy="330774"/>
          </a:xfrm>
          <a:custGeom>
            <a:avLst/>
            <a:gdLst/>
            <a:ahLst/>
            <a:cxnLst/>
            <a:rect r="r" b="b" t="t" l="l"/>
            <a:pathLst>
              <a:path h="330774" w="330774">
                <a:moveTo>
                  <a:pt x="0" y="0"/>
                </a:moveTo>
                <a:lnTo>
                  <a:pt x="330774" y="0"/>
                </a:lnTo>
                <a:lnTo>
                  <a:pt x="330774" y="330775"/>
                </a:lnTo>
                <a:lnTo>
                  <a:pt x="0" y="3307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635406" y="5525634"/>
            <a:ext cx="330774" cy="330774"/>
          </a:xfrm>
          <a:custGeom>
            <a:avLst/>
            <a:gdLst/>
            <a:ahLst/>
            <a:cxnLst/>
            <a:rect r="r" b="b" t="t" l="l"/>
            <a:pathLst>
              <a:path h="330774" w="330774">
                <a:moveTo>
                  <a:pt x="0" y="0"/>
                </a:moveTo>
                <a:lnTo>
                  <a:pt x="330774" y="0"/>
                </a:lnTo>
                <a:lnTo>
                  <a:pt x="330774" y="330775"/>
                </a:lnTo>
                <a:lnTo>
                  <a:pt x="0" y="3307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635406" y="7482657"/>
            <a:ext cx="330774" cy="330774"/>
          </a:xfrm>
          <a:custGeom>
            <a:avLst/>
            <a:gdLst/>
            <a:ahLst/>
            <a:cxnLst/>
            <a:rect r="r" b="b" t="t" l="l"/>
            <a:pathLst>
              <a:path h="330774" w="330774">
                <a:moveTo>
                  <a:pt x="0" y="0"/>
                </a:moveTo>
                <a:lnTo>
                  <a:pt x="330774" y="0"/>
                </a:lnTo>
                <a:lnTo>
                  <a:pt x="330774" y="330774"/>
                </a:lnTo>
                <a:lnTo>
                  <a:pt x="0" y="3307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5" id="15"/>
          <p:cNvGrpSpPr/>
          <p:nvPr/>
        </p:nvGrpSpPr>
        <p:grpSpPr>
          <a:xfrm rot="0">
            <a:off x="1028700" y="1029229"/>
            <a:ext cx="475573" cy="475573"/>
            <a:chOff x="0" y="0"/>
            <a:chExt cx="634097" cy="634097"/>
          </a:xfrm>
        </p:grpSpPr>
        <p:grpSp>
          <p:nvGrpSpPr>
            <p:cNvPr name="Group 16" id="16"/>
            <p:cNvGrpSpPr/>
            <p:nvPr/>
          </p:nvGrpSpPr>
          <p:grpSpPr>
            <a:xfrm rot="0">
              <a:off x="0" y="0"/>
              <a:ext cx="634097" cy="634097"/>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C2AE8">
                  <a:alpha val="14902"/>
                </a:srgbClr>
              </a:solidFill>
            </p:spPr>
          </p:sp>
        </p:grpSp>
        <p:sp>
          <p:nvSpPr>
            <p:cNvPr name="Freeform 18" id="18"/>
            <p:cNvSpPr/>
            <p:nvPr/>
          </p:nvSpPr>
          <p:spPr>
            <a:xfrm flipH="false" flipV="false" rot="0">
              <a:off x="59131" y="59131"/>
              <a:ext cx="515836" cy="515836"/>
            </a:xfrm>
            <a:custGeom>
              <a:avLst/>
              <a:gdLst/>
              <a:ahLst/>
              <a:cxnLst/>
              <a:rect r="r" b="b" t="t" l="l"/>
              <a:pathLst>
                <a:path h="515836" w="515836">
                  <a:moveTo>
                    <a:pt x="0" y="0"/>
                  </a:moveTo>
                  <a:lnTo>
                    <a:pt x="515835" y="0"/>
                  </a:lnTo>
                  <a:lnTo>
                    <a:pt x="515835" y="515835"/>
                  </a:lnTo>
                  <a:lnTo>
                    <a:pt x="0" y="5158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181981" y="227167"/>
              <a:ext cx="270136" cy="179763"/>
            </a:xfrm>
            <a:custGeom>
              <a:avLst/>
              <a:gdLst/>
              <a:ahLst/>
              <a:cxnLst/>
              <a:rect r="r" b="b" t="t" l="l"/>
              <a:pathLst>
                <a:path h="179763" w="270136">
                  <a:moveTo>
                    <a:pt x="0" y="0"/>
                  </a:moveTo>
                  <a:lnTo>
                    <a:pt x="270136" y="0"/>
                  </a:lnTo>
                  <a:lnTo>
                    <a:pt x="270136" y="179763"/>
                  </a:lnTo>
                  <a:lnTo>
                    <a:pt x="0" y="17976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TextBox 20" id="20"/>
          <p:cNvSpPr txBox="true"/>
          <p:nvPr/>
        </p:nvSpPr>
        <p:spPr>
          <a:xfrm rot="0">
            <a:off x="4203393" y="1683931"/>
            <a:ext cx="9881213" cy="771525"/>
          </a:xfrm>
          <a:prstGeom prst="rect">
            <a:avLst/>
          </a:prstGeom>
        </p:spPr>
        <p:txBody>
          <a:bodyPr anchor="t" rtlCol="false" tIns="0" lIns="0" bIns="0" rIns="0">
            <a:spAutoFit/>
          </a:bodyPr>
          <a:lstStyle/>
          <a:p>
            <a:pPr algn="ctr">
              <a:lnSpc>
                <a:spcPts val="6000"/>
              </a:lnSpc>
            </a:pPr>
            <a:r>
              <a:rPr lang="en-US" sz="5000">
                <a:solidFill>
                  <a:srgbClr val="7448FF"/>
                </a:solidFill>
                <a:latin typeface="League Spartan"/>
              </a:rPr>
              <a:t>Lorem ipsum dolor sit</a:t>
            </a:r>
          </a:p>
        </p:txBody>
      </p:sp>
      <p:sp>
        <p:nvSpPr>
          <p:cNvPr name="TextBox 21" id="21"/>
          <p:cNvSpPr txBox="true"/>
          <p:nvPr/>
        </p:nvSpPr>
        <p:spPr>
          <a:xfrm rot="0">
            <a:off x="1578256" y="2910076"/>
            <a:ext cx="7565744" cy="461010"/>
          </a:xfrm>
          <a:prstGeom prst="rect">
            <a:avLst/>
          </a:prstGeom>
        </p:spPr>
        <p:txBody>
          <a:bodyPr anchor="t" rtlCol="false" tIns="0" lIns="0" bIns="0" rIns="0">
            <a:spAutoFit/>
          </a:bodyPr>
          <a:lstStyle/>
          <a:p>
            <a:pPr algn="just">
              <a:lnSpc>
                <a:spcPts val="3600"/>
              </a:lnSpc>
            </a:pPr>
            <a:r>
              <a:rPr lang="en-US" sz="2400">
                <a:solidFill>
                  <a:srgbClr val="272727"/>
                </a:solidFill>
                <a:latin typeface="Poppins Bold"/>
              </a:rPr>
              <a:t>Lorem ipsum dolor sit</a:t>
            </a:r>
          </a:p>
        </p:txBody>
      </p:sp>
      <p:sp>
        <p:nvSpPr>
          <p:cNvPr name="TextBox 22" id="22"/>
          <p:cNvSpPr txBox="true"/>
          <p:nvPr/>
        </p:nvSpPr>
        <p:spPr>
          <a:xfrm rot="0">
            <a:off x="9693556" y="2910076"/>
            <a:ext cx="7565744" cy="461010"/>
          </a:xfrm>
          <a:prstGeom prst="rect">
            <a:avLst/>
          </a:prstGeom>
        </p:spPr>
        <p:txBody>
          <a:bodyPr anchor="t" rtlCol="false" tIns="0" lIns="0" bIns="0" rIns="0">
            <a:spAutoFit/>
          </a:bodyPr>
          <a:lstStyle/>
          <a:p>
            <a:pPr algn="just">
              <a:lnSpc>
                <a:spcPts val="3600"/>
              </a:lnSpc>
            </a:pPr>
            <a:r>
              <a:rPr lang="en-US" sz="2400">
                <a:solidFill>
                  <a:srgbClr val="272727"/>
                </a:solidFill>
                <a:latin typeface="Poppins Bold"/>
              </a:rPr>
              <a:t>Lorem ipsum dolor sit</a:t>
            </a:r>
          </a:p>
        </p:txBody>
      </p:sp>
      <p:sp>
        <p:nvSpPr>
          <p:cNvPr name="TextBox 23" id="23"/>
          <p:cNvSpPr txBox="true"/>
          <p:nvPr/>
        </p:nvSpPr>
        <p:spPr>
          <a:xfrm rot="0">
            <a:off x="1578256" y="4867098"/>
            <a:ext cx="7565744" cy="461010"/>
          </a:xfrm>
          <a:prstGeom prst="rect">
            <a:avLst/>
          </a:prstGeom>
        </p:spPr>
        <p:txBody>
          <a:bodyPr anchor="t" rtlCol="false" tIns="0" lIns="0" bIns="0" rIns="0">
            <a:spAutoFit/>
          </a:bodyPr>
          <a:lstStyle/>
          <a:p>
            <a:pPr algn="just">
              <a:lnSpc>
                <a:spcPts val="3600"/>
              </a:lnSpc>
            </a:pPr>
            <a:r>
              <a:rPr lang="en-US" sz="2400">
                <a:solidFill>
                  <a:srgbClr val="272727"/>
                </a:solidFill>
                <a:latin typeface="Poppins Bold"/>
              </a:rPr>
              <a:t>Lorem ipsum dolor sit</a:t>
            </a:r>
          </a:p>
        </p:txBody>
      </p:sp>
      <p:sp>
        <p:nvSpPr>
          <p:cNvPr name="TextBox 24" id="24"/>
          <p:cNvSpPr txBox="true"/>
          <p:nvPr/>
        </p:nvSpPr>
        <p:spPr>
          <a:xfrm rot="0">
            <a:off x="1578256" y="6824120"/>
            <a:ext cx="7565744" cy="461010"/>
          </a:xfrm>
          <a:prstGeom prst="rect">
            <a:avLst/>
          </a:prstGeom>
        </p:spPr>
        <p:txBody>
          <a:bodyPr anchor="t" rtlCol="false" tIns="0" lIns="0" bIns="0" rIns="0">
            <a:spAutoFit/>
          </a:bodyPr>
          <a:lstStyle/>
          <a:p>
            <a:pPr algn="just">
              <a:lnSpc>
                <a:spcPts val="3600"/>
              </a:lnSpc>
            </a:pPr>
            <a:r>
              <a:rPr lang="en-US" sz="2400">
                <a:solidFill>
                  <a:srgbClr val="272727"/>
                </a:solidFill>
                <a:latin typeface="Poppins Bold"/>
              </a:rPr>
              <a:t>Lorem ipsum dolor sit</a:t>
            </a:r>
          </a:p>
        </p:txBody>
      </p:sp>
      <p:sp>
        <p:nvSpPr>
          <p:cNvPr name="TextBox 25" id="25"/>
          <p:cNvSpPr txBox="true"/>
          <p:nvPr/>
        </p:nvSpPr>
        <p:spPr>
          <a:xfrm rot="0">
            <a:off x="2151249" y="3512672"/>
            <a:ext cx="6992751" cy="840105"/>
          </a:xfrm>
          <a:prstGeom prst="rect">
            <a:avLst/>
          </a:prstGeom>
        </p:spPr>
        <p:txBody>
          <a:bodyPr anchor="t" rtlCol="false" tIns="0" lIns="0" bIns="0" rIns="0">
            <a:spAutoFit/>
          </a:bodyPr>
          <a:lstStyle/>
          <a:p>
            <a:pPr>
              <a:lnSpc>
                <a:spcPts val="3300"/>
              </a:lnSpc>
            </a:pPr>
            <a:r>
              <a:rPr lang="en-US" sz="2200">
                <a:solidFill>
                  <a:srgbClr val="272727"/>
                </a:solidFill>
                <a:latin typeface="Poppins Medium"/>
              </a:rPr>
              <a:t>Lorem ipsum dolor sit amet, consectetur adipiscing elit, sed do eiusmod tempor</a:t>
            </a:r>
          </a:p>
        </p:txBody>
      </p:sp>
      <p:sp>
        <p:nvSpPr>
          <p:cNvPr name="TextBox 26" id="26"/>
          <p:cNvSpPr txBox="true"/>
          <p:nvPr/>
        </p:nvSpPr>
        <p:spPr>
          <a:xfrm rot="0">
            <a:off x="10266549" y="3512672"/>
            <a:ext cx="6992751" cy="840105"/>
          </a:xfrm>
          <a:prstGeom prst="rect">
            <a:avLst/>
          </a:prstGeom>
        </p:spPr>
        <p:txBody>
          <a:bodyPr anchor="t" rtlCol="false" tIns="0" lIns="0" bIns="0" rIns="0">
            <a:spAutoFit/>
          </a:bodyPr>
          <a:lstStyle/>
          <a:p>
            <a:pPr>
              <a:lnSpc>
                <a:spcPts val="3300"/>
              </a:lnSpc>
            </a:pPr>
            <a:r>
              <a:rPr lang="en-US" sz="2200">
                <a:solidFill>
                  <a:srgbClr val="272727"/>
                </a:solidFill>
                <a:latin typeface="Poppins Medium"/>
              </a:rPr>
              <a:t>Lorem ipsum dolor sit amet, consectetur adipiscing elit, sed do eiusmod tempor </a:t>
            </a:r>
          </a:p>
        </p:txBody>
      </p:sp>
      <p:sp>
        <p:nvSpPr>
          <p:cNvPr name="TextBox 27" id="27"/>
          <p:cNvSpPr txBox="true"/>
          <p:nvPr/>
        </p:nvSpPr>
        <p:spPr>
          <a:xfrm rot="0">
            <a:off x="2151249" y="5469694"/>
            <a:ext cx="6992751" cy="840105"/>
          </a:xfrm>
          <a:prstGeom prst="rect">
            <a:avLst/>
          </a:prstGeom>
        </p:spPr>
        <p:txBody>
          <a:bodyPr anchor="t" rtlCol="false" tIns="0" lIns="0" bIns="0" rIns="0">
            <a:spAutoFit/>
          </a:bodyPr>
          <a:lstStyle/>
          <a:p>
            <a:pPr>
              <a:lnSpc>
                <a:spcPts val="3300"/>
              </a:lnSpc>
            </a:pPr>
            <a:r>
              <a:rPr lang="en-US" sz="2200">
                <a:solidFill>
                  <a:srgbClr val="272727"/>
                </a:solidFill>
                <a:latin typeface="Poppins Medium"/>
              </a:rPr>
              <a:t>Lorem ipsum dolor sit amet, consectetur adipiscing elit, sed do eiusmod tempor</a:t>
            </a:r>
            <a:r>
              <a:rPr lang="en-US" sz="2200">
                <a:solidFill>
                  <a:srgbClr val="272727"/>
                </a:solidFill>
                <a:latin typeface="Poppins Medium"/>
              </a:rPr>
              <a:t> </a:t>
            </a:r>
          </a:p>
        </p:txBody>
      </p:sp>
      <p:sp>
        <p:nvSpPr>
          <p:cNvPr name="TextBox 28" id="28"/>
          <p:cNvSpPr txBox="true"/>
          <p:nvPr/>
        </p:nvSpPr>
        <p:spPr>
          <a:xfrm rot="0">
            <a:off x="2151249" y="7426716"/>
            <a:ext cx="6992751" cy="840105"/>
          </a:xfrm>
          <a:prstGeom prst="rect">
            <a:avLst/>
          </a:prstGeom>
        </p:spPr>
        <p:txBody>
          <a:bodyPr anchor="t" rtlCol="false" tIns="0" lIns="0" bIns="0" rIns="0">
            <a:spAutoFit/>
          </a:bodyPr>
          <a:lstStyle/>
          <a:p>
            <a:pPr>
              <a:lnSpc>
                <a:spcPts val="3300"/>
              </a:lnSpc>
            </a:pPr>
            <a:r>
              <a:rPr lang="en-US" sz="2200">
                <a:solidFill>
                  <a:srgbClr val="272727"/>
                </a:solidFill>
                <a:latin typeface="Poppins Medium"/>
              </a:rPr>
              <a:t>Lorem ipsum dolor sit amet, consectetur adipiscing elit, sed do eiusmod tempor</a:t>
            </a:r>
            <a:r>
              <a:rPr lang="en-US" sz="2200">
                <a:solidFill>
                  <a:srgbClr val="272727"/>
                </a:solidFill>
                <a:latin typeface="Poppins Medium"/>
              </a:rPr>
              <a:t> </a:t>
            </a:r>
          </a:p>
        </p:txBody>
      </p:sp>
      <p:sp>
        <p:nvSpPr>
          <p:cNvPr name="TextBox 29" id="29"/>
          <p:cNvSpPr txBox="true"/>
          <p:nvPr/>
        </p:nvSpPr>
        <p:spPr>
          <a:xfrm rot="0">
            <a:off x="1718327" y="1082548"/>
            <a:ext cx="6084409" cy="302260"/>
          </a:xfrm>
          <a:prstGeom prst="rect">
            <a:avLst/>
          </a:prstGeom>
        </p:spPr>
        <p:txBody>
          <a:bodyPr anchor="t" rtlCol="false" tIns="0" lIns="0" bIns="0" rIns="0">
            <a:spAutoFit/>
          </a:bodyPr>
          <a:lstStyle/>
          <a:p>
            <a:pPr>
              <a:lnSpc>
                <a:spcPts val="2240"/>
              </a:lnSpc>
            </a:pPr>
            <a:r>
              <a:rPr lang="en-US" sz="1600" spc="32">
                <a:solidFill>
                  <a:srgbClr val="272727"/>
                </a:solidFill>
                <a:latin typeface="Gothic A1 Medium"/>
              </a:rPr>
              <a:t>Metaphorce.mx</a:t>
            </a:r>
          </a:p>
        </p:txBody>
      </p:sp>
      <p:sp>
        <p:nvSpPr>
          <p:cNvPr name="Freeform 30" id="30"/>
          <p:cNvSpPr/>
          <p:nvPr/>
        </p:nvSpPr>
        <p:spPr>
          <a:xfrm flipH="false" flipV="false" rot="0">
            <a:off x="10771574" y="6806544"/>
            <a:ext cx="4714916" cy="2451756"/>
          </a:xfrm>
          <a:custGeom>
            <a:avLst/>
            <a:gdLst/>
            <a:ahLst/>
            <a:cxnLst/>
            <a:rect r="r" b="b" t="t" l="l"/>
            <a:pathLst>
              <a:path h="2451756" w="4714916">
                <a:moveTo>
                  <a:pt x="0" y="0"/>
                </a:moveTo>
                <a:lnTo>
                  <a:pt x="4714916" y="0"/>
                </a:lnTo>
                <a:lnTo>
                  <a:pt x="4714916" y="2451756"/>
                </a:lnTo>
                <a:lnTo>
                  <a:pt x="0" y="2451756"/>
                </a:lnTo>
                <a:lnTo>
                  <a:pt x="0" y="0"/>
                </a:lnTo>
                <a:close/>
              </a:path>
            </a:pathLst>
          </a:custGeom>
          <a:blipFill>
            <a:blip r:embed="rId14">
              <a:alphaModFix amt="15000"/>
              <a:extLst>
                <a:ext uri="{96DAC541-7B7A-43D3-8B79-37D633B846F1}">
                  <asvg:svgBlip xmlns:asvg="http://schemas.microsoft.com/office/drawing/2016/SVG/main" r:embed="rId15"/>
                </a:ext>
              </a:extLst>
            </a:blip>
            <a:stretch>
              <a:fillRect l="0" t="0" r="0" b="0"/>
            </a:stretch>
          </a:blipFill>
        </p:spPr>
      </p:sp>
      <p:sp>
        <p:nvSpPr>
          <p:cNvPr name="Freeform 31" id="31"/>
          <p:cNvSpPr/>
          <p:nvPr/>
        </p:nvSpPr>
        <p:spPr>
          <a:xfrm flipH="false" flipV="false" rot="0">
            <a:off x="10962018" y="4352776"/>
            <a:ext cx="4585250" cy="4089080"/>
          </a:xfrm>
          <a:custGeom>
            <a:avLst/>
            <a:gdLst/>
            <a:ahLst/>
            <a:cxnLst/>
            <a:rect r="r" b="b" t="t" l="l"/>
            <a:pathLst>
              <a:path h="4089080" w="4585250">
                <a:moveTo>
                  <a:pt x="0" y="0"/>
                </a:moveTo>
                <a:lnTo>
                  <a:pt x="4585251" y="0"/>
                </a:lnTo>
                <a:lnTo>
                  <a:pt x="4585251" y="4089081"/>
                </a:lnTo>
                <a:lnTo>
                  <a:pt x="0" y="4089081"/>
                </a:lnTo>
                <a:lnTo>
                  <a:pt x="0" y="0"/>
                </a:lnTo>
                <a:close/>
              </a:path>
            </a:pathLst>
          </a:custGeom>
          <a:blipFill>
            <a:blip r:embed="rId16"/>
            <a:stretch>
              <a:fillRect l="0" t="0" r="0" b="-12134"/>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25688"/>
            </a:stretch>
          </a:blipFill>
        </p:spPr>
      </p:sp>
      <p:sp>
        <p:nvSpPr>
          <p:cNvPr name="TextBox 3" id="3"/>
          <p:cNvSpPr txBox="true"/>
          <p:nvPr/>
        </p:nvSpPr>
        <p:spPr>
          <a:xfrm rot="0">
            <a:off x="1028700" y="2919601"/>
            <a:ext cx="7565744" cy="5450205"/>
          </a:xfrm>
          <a:prstGeom prst="rect">
            <a:avLst/>
          </a:prstGeom>
        </p:spPr>
        <p:txBody>
          <a:bodyPr anchor="t" rtlCol="false" tIns="0" lIns="0" bIns="0" rIns="0">
            <a:spAutoFit/>
          </a:bodyPr>
          <a:lstStyle/>
          <a:p>
            <a:pPr algn="just">
              <a:lnSpc>
                <a:spcPts val="3300"/>
              </a:lnSpc>
            </a:pPr>
            <a:r>
              <a:rPr lang="en-US" sz="2200">
                <a:solidFill>
                  <a:srgbClr val="272727"/>
                </a:solidFill>
                <a:latin typeface="Poppi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 ptate velit esse cillum dolore eu fugiat nulla pariaturExcepteur sint occaecat cupidatat non proident, sunt in culpa qui officia deserunt mollit anim id est laborum.</a:t>
            </a:r>
          </a:p>
          <a:p>
            <a:pPr algn="just">
              <a:lnSpc>
                <a:spcPts val="3300"/>
              </a:lnSpc>
            </a:pPr>
          </a:p>
          <a:p>
            <a:pPr algn="just">
              <a:lnSpc>
                <a:spcPts val="3300"/>
              </a:lnSpc>
            </a:pPr>
            <a:r>
              <a:rPr lang="en-US" sz="2200">
                <a:solidFill>
                  <a:srgbClr val="272727"/>
                </a:solidFill>
                <a:latin typeface="Poppins"/>
              </a:rPr>
              <a:t>Sed ut perspiciatis unde omnis iste natus error sit voluptatem accusantium doloremque laudantium, totam rem aperiam.</a:t>
            </a:r>
          </a:p>
        </p:txBody>
      </p:sp>
      <p:sp>
        <p:nvSpPr>
          <p:cNvPr name="Freeform 4" id="4"/>
          <p:cNvSpPr/>
          <p:nvPr/>
        </p:nvSpPr>
        <p:spPr>
          <a:xfrm flipH="false" flipV="false" rot="0">
            <a:off x="7697401" y="9165327"/>
            <a:ext cx="2893199" cy="513808"/>
          </a:xfrm>
          <a:custGeom>
            <a:avLst/>
            <a:gdLst/>
            <a:ahLst/>
            <a:cxnLst/>
            <a:rect r="r" b="b" t="t" l="l"/>
            <a:pathLst>
              <a:path h="513808" w="2893199">
                <a:moveTo>
                  <a:pt x="0" y="0"/>
                </a:moveTo>
                <a:lnTo>
                  <a:pt x="2893198" y="0"/>
                </a:lnTo>
                <a:lnTo>
                  <a:pt x="2893198" y="513808"/>
                </a:lnTo>
                <a:lnTo>
                  <a:pt x="0" y="513808"/>
                </a:lnTo>
                <a:lnTo>
                  <a:pt x="0" y="0"/>
                </a:lnTo>
                <a:close/>
              </a:path>
            </a:pathLst>
          </a:custGeom>
          <a:blipFill>
            <a:blip r:embed="rId3"/>
            <a:stretch>
              <a:fillRect l="0" t="-97459" r="0" b="-119278"/>
            </a:stretch>
          </a:blipFill>
        </p:spPr>
      </p:sp>
      <p:grpSp>
        <p:nvGrpSpPr>
          <p:cNvPr name="Group 5" id="5"/>
          <p:cNvGrpSpPr/>
          <p:nvPr/>
        </p:nvGrpSpPr>
        <p:grpSpPr>
          <a:xfrm rot="0">
            <a:off x="14915610" y="8626980"/>
            <a:ext cx="2343690" cy="631320"/>
            <a:chOff x="0" y="0"/>
            <a:chExt cx="3124920" cy="841759"/>
          </a:xfrm>
        </p:grpSpPr>
        <p:sp>
          <p:nvSpPr>
            <p:cNvPr name="AutoShape 6" id="6"/>
            <p:cNvSpPr/>
            <p:nvPr/>
          </p:nvSpPr>
          <p:spPr>
            <a:xfrm rot="0">
              <a:off x="0" y="567820"/>
              <a:ext cx="1914816" cy="12700"/>
            </a:xfrm>
            <a:prstGeom prst="rect">
              <a:avLst/>
            </a:prstGeom>
            <a:solidFill>
              <a:srgbClr val="272727"/>
            </a:solidFill>
          </p:spPr>
        </p:sp>
        <p:grpSp>
          <p:nvGrpSpPr>
            <p:cNvPr name="Group 7" id="7"/>
            <p:cNvGrpSpPr/>
            <p:nvPr/>
          </p:nvGrpSpPr>
          <p:grpSpPr>
            <a:xfrm rot="0">
              <a:off x="2283161" y="0"/>
              <a:ext cx="841759" cy="841759"/>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72727">
                  <a:alpha val="9804"/>
                </a:srgbClr>
              </a:solidFill>
            </p:spPr>
          </p:sp>
        </p:grpSp>
        <p:sp>
          <p:nvSpPr>
            <p:cNvPr name="Freeform 9" id="9"/>
            <p:cNvSpPr/>
            <p:nvPr/>
          </p:nvSpPr>
          <p:spPr>
            <a:xfrm flipH="false" flipV="false" rot="0">
              <a:off x="2361657" y="78496"/>
              <a:ext cx="684768" cy="684768"/>
            </a:xfrm>
            <a:custGeom>
              <a:avLst/>
              <a:gdLst/>
              <a:ahLst/>
              <a:cxnLst/>
              <a:rect r="r" b="b" t="t" l="l"/>
              <a:pathLst>
                <a:path h="684768" w="684768">
                  <a:moveTo>
                    <a:pt x="0" y="0"/>
                  </a:moveTo>
                  <a:lnTo>
                    <a:pt x="684768" y="0"/>
                  </a:lnTo>
                  <a:lnTo>
                    <a:pt x="684768" y="684768"/>
                  </a:lnTo>
                  <a:lnTo>
                    <a:pt x="0" y="6847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650641" y="294201"/>
              <a:ext cx="154864" cy="253358"/>
            </a:xfrm>
            <a:custGeom>
              <a:avLst/>
              <a:gdLst/>
              <a:ahLst/>
              <a:cxnLst/>
              <a:rect r="r" b="b" t="t" l="l"/>
              <a:pathLst>
                <a:path h="253358" w="154864">
                  <a:moveTo>
                    <a:pt x="0" y="0"/>
                  </a:moveTo>
                  <a:lnTo>
                    <a:pt x="154864" y="0"/>
                  </a:lnTo>
                  <a:lnTo>
                    <a:pt x="154864" y="253358"/>
                  </a:lnTo>
                  <a:lnTo>
                    <a:pt x="0" y="2533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0" y="213615"/>
              <a:ext cx="1914816" cy="286385"/>
            </a:xfrm>
            <a:prstGeom prst="rect">
              <a:avLst/>
            </a:prstGeom>
          </p:spPr>
          <p:txBody>
            <a:bodyPr anchor="t" rtlCol="false" tIns="0" lIns="0" bIns="0" rIns="0">
              <a:spAutoFit/>
            </a:bodyPr>
            <a:lstStyle/>
            <a:p>
              <a:pPr algn="r">
                <a:lnSpc>
                  <a:spcPts val="1679"/>
                </a:lnSpc>
              </a:pPr>
              <a:r>
                <a:rPr lang="en-US" sz="1200" spc="24">
                  <a:solidFill>
                    <a:srgbClr val="272727"/>
                  </a:solidFill>
                  <a:latin typeface="Gothic A1 Medium"/>
                </a:rPr>
                <a:t>#conectacontodo</a:t>
              </a:r>
            </a:p>
          </p:txBody>
        </p:sp>
      </p:grpSp>
      <p:sp>
        <p:nvSpPr>
          <p:cNvPr name="TextBox 12" id="12"/>
          <p:cNvSpPr txBox="true"/>
          <p:nvPr/>
        </p:nvSpPr>
        <p:spPr>
          <a:xfrm rot="0">
            <a:off x="4203393" y="1683931"/>
            <a:ext cx="9881213" cy="771525"/>
          </a:xfrm>
          <a:prstGeom prst="rect">
            <a:avLst/>
          </a:prstGeom>
        </p:spPr>
        <p:txBody>
          <a:bodyPr anchor="t" rtlCol="false" tIns="0" lIns="0" bIns="0" rIns="0">
            <a:spAutoFit/>
          </a:bodyPr>
          <a:lstStyle/>
          <a:p>
            <a:pPr algn="ctr">
              <a:lnSpc>
                <a:spcPts val="6000"/>
              </a:lnSpc>
            </a:pPr>
            <a:r>
              <a:rPr lang="en-US" sz="5000">
                <a:solidFill>
                  <a:srgbClr val="7448FF"/>
                </a:solidFill>
                <a:latin typeface="League Spartan"/>
              </a:rPr>
              <a:t>Lorem ipsum dolor sit</a:t>
            </a:r>
          </a:p>
        </p:txBody>
      </p:sp>
      <p:sp>
        <p:nvSpPr>
          <p:cNvPr name="TextBox 13" id="13"/>
          <p:cNvSpPr txBox="true"/>
          <p:nvPr/>
        </p:nvSpPr>
        <p:spPr>
          <a:xfrm rot="0">
            <a:off x="9442902" y="2919601"/>
            <a:ext cx="7565744" cy="421005"/>
          </a:xfrm>
          <a:prstGeom prst="rect">
            <a:avLst/>
          </a:prstGeom>
        </p:spPr>
        <p:txBody>
          <a:bodyPr anchor="t" rtlCol="false" tIns="0" lIns="0" bIns="0" rIns="0">
            <a:spAutoFit/>
          </a:bodyPr>
          <a:lstStyle/>
          <a:p>
            <a:pPr algn="just">
              <a:lnSpc>
                <a:spcPts val="3300"/>
              </a:lnSpc>
            </a:pPr>
            <a:r>
              <a:rPr lang="en-US" sz="2200">
                <a:solidFill>
                  <a:srgbClr val="272727"/>
                </a:solidFill>
                <a:latin typeface="Poppins"/>
              </a:rPr>
              <a:t>Lorem ipsum dolor sit amet, consectetur adipiscing</a:t>
            </a:r>
          </a:p>
        </p:txBody>
      </p:sp>
      <p:sp>
        <p:nvSpPr>
          <p:cNvPr name="TextBox 14" id="14"/>
          <p:cNvSpPr txBox="true"/>
          <p:nvPr/>
        </p:nvSpPr>
        <p:spPr>
          <a:xfrm rot="0">
            <a:off x="10037095" y="3743464"/>
            <a:ext cx="6657526" cy="421005"/>
          </a:xfrm>
          <a:prstGeom prst="rect">
            <a:avLst/>
          </a:prstGeom>
        </p:spPr>
        <p:txBody>
          <a:bodyPr anchor="t" rtlCol="false" tIns="0" lIns="0" bIns="0" rIns="0">
            <a:spAutoFit/>
          </a:bodyPr>
          <a:lstStyle/>
          <a:p>
            <a:pPr>
              <a:lnSpc>
                <a:spcPts val="3300"/>
              </a:lnSpc>
            </a:pPr>
            <a:r>
              <a:rPr lang="en-US" sz="2200">
                <a:solidFill>
                  <a:srgbClr val="272727"/>
                </a:solidFill>
                <a:latin typeface="Poppins Medium"/>
              </a:rPr>
              <a:t>Sed ut perspiciatis unde omnis iste</a:t>
            </a:r>
          </a:p>
        </p:txBody>
      </p:sp>
      <p:sp>
        <p:nvSpPr>
          <p:cNvPr name="TextBox 15" id="15"/>
          <p:cNvSpPr txBox="true"/>
          <p:nvPr/>
        </p:nvSpPr>
        <p:spPr>
          <a:xfrm rot="0">
            <a:off x="10037095" y="5200607"/>
            <a:ext cx="6657526" cy="421005"/>
          </a:xfrm>
          <a:prstGeom prst="rect">
            <a:avLst/>
          </a:prstGeom>
        </p:spPr>
        <p:txBody>
          <a:bodyPr anchor="t" rtlCol="false" tIns="0" lIns="0" bIns="0" rIns="0">
            <a:spAutoFit/>
          </a:bodyPr>
          <a:lstStyle/>
          <a:p>
            <a:pPr>
              <a:lnSpc>
                <a:spcPts val="3300"/>
              </a:lnSpc>
            </a:pPr>
            <a:r>
              <a:rPr lang="en-US" sz="2200">
                <a:solidFill>
                  <a:srgbClr val="272727"/>
                </a:solidFill>
                <a:latin typeface="Poppins Medium"/>
              </a:rPr>
              <a:t>Sed ut perspiciatis unde omnis iste</a:t>
            </a:r>
          </a:p>
        </p:txBody>
      </p:sp>
      <p:sp>
        <p:nvSpPr>
          <p:cNvPr name="TextBox 16" id="16"/>
          <p:cNvSpPr txBox="true"/>
          <p:nvPr/>
        </p:nvSpPr>
        <p:spPr>
          <a:xfrm rot="0">
            <a:off x="10037095" y="6662255"/>
            <a:ext cx="6657526" cy="421005"/>
          </a:xfrm>
          <a:prstGeom prst="rect">
            <a:avLst/>
          </a:prstGeom>
        </p:spPr>
        <p:txBody>
          <a:bodyPr anchor="t" rtlCol="false" tIns="0" lIns="0" bIns="0" rIns="0">
            <a:spAutoFit/>
          </a:bodyPr>
          <a:lstStyle/>
          <a:p>
            <a:pPr>
              <a:lnSpc>
                <a:spcPts val="3300"/>
              </a:lnSpc>
            </a:pPr>
            <a:r>
              <a:rPr lang="en-US" sz="2200">
                <a:solidFill>
                  <a:srgbClr val="272727"/>
                </a:solidFill>
                <a:latin typeface="Poppins Medium"/>
              </a:rPr>
              <a:t>Sed ut perspiciatis unde omnis iste</a:t>
            </a:r>
          </a:p>
        </p:txBody>
      </p:sp>
      <p:sp>
        <p:nvSpPr>
          <p:cNvPr name="TextBox 17" id="17"/>
          <p:cNvSpPr txBox="true"/>
          <p:nvPr/>
        </p:nvSpPr>
        <p:spPr>
          <a:xfrm rot="0">
            <a:off x="10037095" y="4474775"/>
            <a:ext cx="6657526" cy="421005"/>
          </a:xfrm>
          <a:prstGeom prst="rect">
            <a:avLst/>
          </a:prstGeom>
        </p:spPr>
        <p:txBody>
          <a:bodyPr anchor="t" rtlCol="false" tIns="0" lIns="0" bIns="0" rIns="0">
            <a:spAutoFit/>
          </a:bodyPr>
          <a:lstStyle/>
          <a:p>
            <a:pPr>
              <a:lnSpc>
                <a:spcPts val="3300"/>
              </a:lnSpc>
            </a:pPr>
            <a:r>
              <a:rPr lang="en-US" sz="2200">
                <a:solidFill>
                  <a:srgbClr val="272727"/>
                </a:solidFill>
                <a:latin typeface="Poppins Medium"/>
              </a:rPr>
              <a:t>Sed ut perspiciatis unde omnis iste</a:t>
            </a:r>
          </a:p>
        </p:txBody>
      </p:sp>
      <p:sp>
        <p:nvSpPr>
          <p:cNvPr name="TextBox 18" id="18"/>
          <p:cNvSpPr txBox="true"/>
          <p:nvPr/>
        </p:nvSpPr>
        <p:spPr>
          <a:xfrm rot="0">
            <a:off x="10037095" y="5931918"/>
            <a:ext cx="6657526" cy="421005"/>
          </a:xfrm>
          <a:prstGeom prst="rect">
            <a:avLst/>
          </a:prstGeom>
        </p:spPr>
        <p:txBody>
          <a:bodyPr anchor="t" rtlCol="false" tIns="0" lIns="0" bIns="0" rIns="0">
            <a:spAutoFit/>
          </a:bodyPr>
          <a:lstStyle/>
          <a:p>
            <a:pPr>
              <a:lnSpc>
                <a:spcPts val="3300"/>
              </a:lnSpc>
            </a:pPr>
            <a:r>
              <a:rPr lang="en-US" sz="2200">
                <a:solidFill>
                  <a:srgbClr val="272727"/>
                </a:solidFill>
                <a:latin typeface="Poppins Medium"/>
              </a:rPr>
              <a:t>Sed ut perspiciatis unde omnis iste</a:t>
            </a:r>
          </a:p>
        </p:txBody>
      </p:sp>
      <p:sp>
        <p:nvSpPr>
          <p:cNvPr name="TextBox 19" id="19"/>
          <p:cNvSpPr txBox="true"/>
          <p:nvPr/>
        </p:nvSpPr>
        <p:spPr>
          <a:xfrm rot="0">
            <a:off x="10037095" y="7393567"/>
            <a:ext cx="6657526" cy="421005"/>
          </a:xfrm>
          <a:prstGeom prst="rect">
            <a:avLst/>
          </a:prstGeom>
        </p:spPr>
        <p:txBody>
          <a:bodyPr anchor="t" rtlCol="false" tIns="0" lIns="0" bIns="0" rIns="0">
            <a:spAutoFit/>
          </a:bodyPr>
          <a:lstStyle/>
          <a:p>
            <a:pPr>
              <a:lnSpc>
                <a:spcPts val="3300"/>
              </a:lnSpc>
            </a:pPr>
            <a:r>
              <a:rPr lang="en-US" sz="2200">
                <a:solidFill>
                  <a:srgbClr val="272727"/>
                </a:solidFill>
                <a:latin typeface="Poppins Medium"/>
              </a:rPr>
              <a:t>Sed ut perspiciatis unde omnis iste</a:t>
            </a:r>
          </a:p>
        </p:txBody>
      </p:sp>
      <p:grpSp>
        <p:nvGrpSpPr>
          <p:cNvPr name="Group 20" id="20"/>
          <p:cNvGrpSpPr/>
          <p:nvPr/>
        </p:nvGrpSpPr>
        <p:grpSpPr>
          <a:xfrm rot="0">
            <a:off x="1317809" y="1029229"/>
            <a:ext cx="6774036" cy="475573"/>
            <a:chOff x="0" y="0"/>
            <a:chExt cx="9032048" cy="634097"/>
          </a:xfrm>
        </p:grpSpPr>
        <p:grpSp>
          <p:nvGrpSpPr>
            <p:cNvPr name="Group 21" id="21"/>
            <p:cNvGrpSpPr/>
            <p:nvPr/>
          </p:nvGrpSpPr>
          <p:grpSpPr>
            <a:xfrm rot="0">
              <a:off x="0" y="0"/>
              <a:ext cx="634097" cy="634097"/>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C2AE8">
                  <a:alpha val="14902"/>
                </a:srgbClr>
              </a:solidFill>
            </p:spPr>
          </p:sp>
        </p:grpSp>
        <p:sp>
          <p:nvSpPr>
            <p:cNvPr name="Freeform 23" id="23"/>
            <p:cNvSpPr/>
            <p:nvPr/>
          </p:nvSpPr>
          <p:spPr>
            <a:xfrm flipH="false" flipV="false" rot="0">
              <a:off x="59131" y="59131"/>
              <a:ext cx="515836" cy="515836"/>
            </a:xfrm>
            <a:custGeom>
              <a:avLst/>
              <a:gdLst/>
              <a:ahLst/>
              <a:cxnLst/>
              <a:rect r="r" b="b" t="t" l="l"/>
              <a:pathLst>
                <a:path h="515836" w="515836">
                  <a:moveTo>
                    <a:pt x="0" y="0"/>
                  </a:moveTo>
                  <a:lnTo>
                    <a:pt x="515835" y="0"/>
                  </a:lnTo>
                  <a:lnTo>
                    <a:pt x="515835" y="515835"/>
                  </a:lnTo>
                  <a:lnTo>
                    <a:pt x="0" y="5158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181981" y="227167"/>
              <a:ext cx="270136" cy="179763"/>
            </a:xfrm>
            <a:custGeom>
              <a:avLst/>
              <a:gdLst/>
              <a:ahLst/>
              <a:cxnLst/>
              <a:rect r="r" b="b" t="t" l="l"/>
              <a:pathLst>
                <a:path h="179763" w="270136">
                  <a:moveTo>
                    <a:pt x="0" y="0"/>
                  </a:moveTo>
                  <a:lnTo>
                    <a:pt x="270136" y="0"/>
                  </a:lnTo>
                  <a:lnTo>
                    <a:pt x="270136" y="179763"/>
                  </a:lnTo>
                  <a:lnTo>
                    <a:pt x="0" y="1797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5" id="25"/>
            <p:cNvSpPr txBox="true"/>
            <p:nvPr/>
          </p:nvSpPr>
          <p:spPr>
            <a:xfrm rot="0">
              <a:off x="919503" y="93317"/>
              <a:ext cx="8112545" cy="380788"/>
            </a:xfrm>
            <a:prstGeom prst="rect">
              <a:avLst/>
            </a:prstGeom>
          </p:spPr>
          <p:txBody>
            <a:bodyPr anchor="t" rtlCol="false" tIns="0" lIns="0" bIns="0" rIns="0">
              <a:spAutoFit/>
            </a:bodyPr>
            <a:lstStyle/>
            <a:p>
              <a:pPr>
                <a:lnSpc>
                  <a:spcPts val="2240"/>
                </a:lnSpc>
              </a:pPr>
              <a:r>
                <a:rPr lang="en-US" sz="1600" spc="32">
                  <a:solidFill>
                    <a:srgbClr val="272727"/>
                  </a:solidFill>
                  <a:latin typeface="Gothic A1 Medium"/>
                </a:rPr>
                <a:t>Metaphorce.mx</a:t>
              </a:r>
            </a:p>
          </p:txBody>
        </p:sp>
      </p:grpSp>
      <p:sp>
        <p:nvSpPr>
          <p:cNvPr name="Freeform 26" id="26"/>
          <p:cNvSpPr/>
          <p:nvPr/>
        </p:nvSpPr>
        <p:spPr>
          <a:xfrm flipH="false" flipV="false" rot="0">
            <a:off x="9442902" y="3829189"/>
            <a:ext cx="330774" cy="330774"/>
          </a:xfrm>
          <a:custGeom>
            <a:avLst/>
            <a:gdLst/>
            <a:ahLst/>
            <a:cxnLst/>
            <a:rect r="r" b="b" t="t" l="l"/>
            <a:pathLst>
              <a:path h="330774" w="330774">
                <a:moveTo>
                  <a:pt x="0" y="0"/>
                </a:moveTo>
                <a:lnTo>
                  <a:pt x="330774" y="0"/>
                </a:lnTo>
                <a:lnTo>
                  <a:pt x="330774" y="330774"/>
                </a:lnTo>
                <a:lnTo>
                  <a:pt x="0" y="33077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7" id="27"/>
          <p:cNvSpPr/>
          <p:nvPr/>
        </p:nvSpPr>
        <p:spPr>
          <a:xfrm flipH="false" flipV="false" rot="0">
            <a:off x="9442902" y="5291324"/>
            <a:ext cx="330774" cy="330774"/>
          </a:xfrm>
          <a:custGeom>
            <a:avLst/>
            <a:gdLst/>
            <a:ahLst/>
            <a:cxnLst/>
            <a:rect r="r" b="b" t="t" l="l"/>
            <a:pathLst>
              <a:path h="330774" w="330774">
                <a:moveTo>
                  <a:pt x="0" y="0"/>
                </a:moveTo>
                <a:lnTo>
                  <a:pt x="330774" y="0"/>
                </a:lnTo>
                <a:lnTo>
                  <a:pt x="330774" y="330775"/>
                </a:lnTo>
                <a:lnTo>
                  <a:pt x="0" y="33077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8" id="28"/>
          <p:cNvSpPr/>
          <p:nvPr/>
        </p:nvSpPr>
        <p:spPr>
          <a:xfrm flipH="false" flipV="false" rot="0">
            <a:off x="9442902" y="4560500"/>
            <a:ext cx="330774" cy="330774"/>
          </a:xfrm>
          <a:custGeom>
            <a:avLst/>
            <a:gdLst/>
            <a:ahLst/>
            <a:cxnLst/>
            <a:rect r="r" b="b" t="t" l="l"/>
            <a:pathLst>
              <a:path h="330774" w="330774">
                <a:moveTo>
                  <a:pt x="0" y="0"/>
                </a:moveTo>
                <a:lnTo>
                  <a:pt x="330774" y="0"/>
                </a:lnTo>
                <a:lnTo>
                  <a:pt x="330774" y="330774"/>
                </a:lnTo>
                <a:lnTo>
                  <a:pt x="0" y="33077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9" id="29"/>
          <p:cNvSpPr/>
          <p:nvPr/>
        </p:nvSpPr>
        <p:spPr>
          <a:xfrm flipH="false" flipV="false" rot="0">
            <a:off x="9442902" y="6022149"/>
            <a:ext cx="330774" cy="330774"/>
          </a:xfrm>
          <a:custGeom>
            <a:avLst/>
            <a:gdLst/>
            <a:ahLst/>
            <a:cxnLst/>
            <a:rect r="r" b="b" t="t" l="l"/>
            <a:pathLst>
              <a:path h="330774" w="330774">
                <a:moveTo>
                  <a:pt x="0" y="0"/>
                </a:moveTo>
                <a:lnTo>
                  <a:pt x="330774" y="0"/>
                </a:lnTo>
                <a:lnTo>
                  <a:pt x="330774" y="330774"/>
                </a:lnTo>
                <a:lnTo>
                  <a:pt x="0" y="33077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0" id="30"/>
          <p:cNvSpPr/>
          <p:nvPr/>
        </p:nvSpPr>
        <p:spPr>
          <a:xfrm flipH="false" flipV="false" rot="0">
            <a:off x="9442902" y="6752973"/>
            <a:ext cx="330774" cy="330774"/>
          </a:xfrm>
          <a:custGeom>
            <a:avLst/>
            <a:gdLst/>
            <a:ahLst/>
            <a:cxnLst/>
            <a:rect r="r" b="b" t="t" l="l"/>
            <a:pathLst>
              <a:path h="330774" w="330774">
                <a:moveTo>
                  <a:pt x="0" y="0"/>
                </a:moveTo>
                <a:lnTo>
                  <a:pt x="330774" y="0"/>
                </a:lnTo>
                <a:lnTo>
                  <a:pt x="330774" y="330774"/>
                </a:lnTo>
                <a:lnTo>
                  <a:pt x="0" y="33077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1" id="31"/>
          <p:cNvSpPr/>
          <p:nvPr/>
        </p:nvSpPr>
        <p:spPr>
          <a:xfrm flipH="false" flipV="false" rot="0">
            <a:off x="9442902" y="7483797"/>
            <a:ext cx="330774" cy="330774"/>
          </a:xfrm>
          <a:custGeom>
            <a:avLst/>
            <a:gdLst/>
            <a:ahLst/>
            <a:cxnLst/>
            <a:rect r="r" b="b" t="t" l="l"/>
            <a:pathLst>
              <a:path h="330774" w="330774">
                <a:moveTo>
                  <a:pt x="0" y="0"/>
                </a:moveTo>
                <a:lnTo>
                  <a:pt x="330774" y="0"/>
                </a:lnTo>
                <a:lnTo>
                  <a:pt x="330774" y="330775"/>
                </a:lnTo>
                <a:lnTo>
                  <a:pt x="0" y="33077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33333"/>
            </a:stretch>
          </a:blipFill>
        </p:spPr>
      </p:sp>
      <p:grpSp>
        <p:nvGrpSpPr>
          <p:cNvPr name="Group 3" id="3"/>
          <p:cNvGrpSpPr/>
          <p:nvPr/>
        </p:nvGrpSpPr>
        <p:grpSpPr>
          <a:xfrm rot="0">
            <a:off x="6599597" y="3095096"/>
            <a:ext cx="5050938" cy="505093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4F4F4"/>
              </a:solidFill>
              <a:prstDash val="lgDash"/>
              <a:miter/>
            </a:ln>
          </p:spPr>
        </p:sp>
        <p:sp>
          <p:nvSpPr>
            <p:cNvPr name="TextBox 5" id="5"/>
            <p:cNvSpPr txBox="true"/>
            <p:nvPr/>
          </p:nvSpPr>
          <p:spPr>
            <a:xfrm>
              <a:off x="76200" y="-19050"/>
              <a:ext cx="660400" cy="755650"/>
            </a:xfrm>
            <a:prstGeom prst="rect">
              <a:avLst/>
            </a:prstGeom>
          </p:spPr>
          <p:txBody>
            <a:bodyPr anchor="ctr" rtlCol="false" tIns="50800" lIns="50800" bIns="50800" rIns="50800"/>
            <a:lstStyle/>
            <a:p>
              <a:pPr algn="ctr">
                <a:lnSpc>
                  <a:spcPts val="3749"/>
                </a:lnSpc>
              </a:pPr>
            </a:p>
          </p:txBody>
        </p:sp>
      </p:grpSp>
      <p:sp>
        <p:nvSpPr>
          <p:cNvPr name="TextBox 6" id="6"/>
          <p:cNvSpPr txBox="true"/>
          <p:nvPr/>
        </p:nvSpPr>
        <p:spPr>
          <a:xfrm rot="0">
            <a:off x="7342095" y="6212549"/>
            <a:ext cx="3565942" cy="548261"/>
          </a:xfrm>
          <a:prstGeom prst="rect">
            <a:avLst/>
          </a:prstGeom>
        </p:spPr>
        <p:txBody>
          <a:bodyPr anchor="t" rtlCol="false" tIns="0" lIns="0" bIns="0" rIns="0">
            <a:spAutoFit/>
          </a:bodyPr>
          <a:lstStyle/>
          <a:p>
            <a:pPr algn="ctr" marL="0" indent="0" lvl="1">
              <a:lnSpc>
                <a:spcPts val="4430"/>
              </a:lnSpc>
              <a:spcBef>
                <a:spcPct val="0"/>
              </a:spcBef>
            </a:pPr>
            <a:r>
              <a:rPr lang="en-US" sz="3164" spc="53">
                <a:solidFill>
                  <a:srgbClr val="F4F4F4"/>
                </a:solidFill>
                <a:latin typeface="Glacial Indifference Bold"/>
              </a:rPr>
              <a:t>LOREM IPSUM </a:t>
            </a:r>
          </a:p>
        </p:txBody>
      </p:sp>
      <p:grpSp>
        <p:nvGrpSpPr>
          <p:cNvPr name="Group 7" id="7"/>
          <p:cNvGrpSpPr/>
          <p:nvPr/>
        </p:nvGrpSpPr>
        <p:grpSpPr>
          <a:xfrm rot="0">
            <a:off x="14915610" y="8626980"/>
            <a:ext cx="2343690" cy="631320"/>
            <a:chOff x="0" y="0"/>
            <a:chExt cx="3124920" cy="841759"/>
          </a:xfrm>
        </p:grpSpPr>
        <p:sp>
          <p:nvSpPr>
            <p:cNvPr name="AutoShape 8" id="8"/>
            <p:cNvSpPr/>
            <p:nvPr/>
          </p:nvSpPr>
          <p:spPr>
            <a:xfrm rot="0">
              <a:off x="0" y="567820"/>
              <a:ext cx="1914816" cy="12700"/>
            </a:xfrm>
            <a:prstGeom prst="rect">
              <a:avLst/>
            </a:prstGeom>
            <a:solidFill>
              <a:srgbClr val="FFFFFF"/>
            </a:solidFill>
          </p:spPr>
        </p:sp>
        <p:grpSp>
          <p:nvGrpSpPr>
            <p:cNvPr name="Group 9" id="9"/>
            <p:cNvGrpSpPr/>
            <p:nvPr/>
          </p:nvGrpSpPr>
          <p:grpSpPr>
            <a:xfrm rot="0">
              <a:off x="2283161" y="0"/>
              <a:ext cx="841759" cy="841759"/>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72727">
                  <a:alpha val="9804"/>
                </a:srgbClr>
              </a:solidFill>
            </p:spPr>
          </p:sp>
        </p:grpSp>
        <p:sp>
          <p:nvSpPr>
            <p:cNvPr name="Freeform 11" id="11"/>
            <p:cNvSpPr/>
            <p:nvPr/>
          </p:nvSpPr>
          <p:spPr>
            <a:xfrm flipH="false" flipV="false" rot="0">
              <a:off x="2361657" y="78496"/>
              <a:ext cx="684768" cy="684768"/>
            </a:xfrm>
            <a:custGeom>
              <a:avLst/>
              <a:gdLst/>
              <a:ahLst/>
              <a:cxnLst/>
              <a:rect r="r" b="b" t="t" l="l"/>
              <a:pathLst>
                <a:path h="684768" w="684768">
                  <a:moveTo>
                    <a:pt x="0" y="0"/>
                  </a:moveTo>
                  <a:lnTo>
                    <a:pt x="684768" y="0"/>
                  </a:lnTo>
                  <a:lnTo>
                    <a:pt x="684768" y="684768"/>
                  </a:lnTo>
                  <a:lnTo>
                    <a:pt x="0" y="6847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2650641" y="294201"/>
              <a:ext cx="154864" cy="253358"/>
            </a:xfrm>
            <a:custGeom>
              <a:avLst/>
              <a:gdLst/>
              <a:ahLst/>
              <a:cxnLst/>
              <a:rect r="r" b="b" t="t" l="l"/>
              <a:pathLst>
                <a:path h="253358" w="154864">
                  <a:moveTo>
                    <a:pt x="0" y="0"/>
                  </a:moveTo>
                  <a:lnTo>
                    <a:pt x="154864" y="0"/>
                  </a:lnTo>
                  <a:lnTo>
                    <a:pt x="154864" y="253358"/>
                  </a:lnTo>
                  <a:lnTo>
                    <a:pt x="0" y="2533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0" y="213615"/>
              <a:ext cx="1914816" cy="286385"/>
            </a:xfrm>
            <a:prstGeom prst="rect">
              <a:avLst/>
            </a:prstGeom>
          </p:spPr>
          <p:txBody>
            <a:bodyPr anchor="t" rtlCol="false" tIns="0" lIns="0" bIns="0" rIns="0">
              <a:spAutoFit/>
            </a:bodyPr>
            <a:lstStyle/>
            <a:p>
              <a:pPr algn="r">
                <a:lnSpc>
                  <a:spcPts val="1679"/>
                </a:lnSpc>
              </a:pPr>
              <a:r>
                <a:rPr lang="en-US" sz="1200" spc="24">
                  <a:solidFill>
                    <a:srgbClr val="FFFFFF"/>
                  </a:solidFill>
                  <a:latin typeface="Gothic A1 Medium"/>
                </a:rPr>
                <a:t>#conectacontodo</a:t>
              </a:r>
            </a:p>
          </p:txBody>
        </p:sp>
      </p:grpSp>
      <p:grpSp>
        <p:nvGrpSpPr>
          <p:cNvPr name="Group 14" id="14"/>
          <p:cNvGrpSpPr/>
          <p:nvPr/>
        </p:nvGrpSpPr>
        <p:grpSpPr>
          <a:xfrm rot="0">
            <a:off x="1009698" y="1009698"/>
            <a:ext cx="6915554" cy="513576"/>
            <a:chOff x="0" y="0"/>
            <a:chExt cx="9220739" cy="684768"/>
          </a:xfrm>
        </p:grpSpPr>
        <p:sp>
          <p:nvSpPr>
            <p:cNvPr name="Freeform 15" id="15"/>
            <p:cNvSpPr/>
            <p:nvPr/>
          </p:nvSpPr>
          <p:spPr>
            <a:xfrm flipH="false" flipV="false" rot="0">
              <a:off x="0" y="0"/>
              <a:ext cx="684768" cy="684768"/>
            </a:xfrm>
            <a:custGeom>
              <a:avLst/>
              <a:gdLst/>
              <a:ahLst/>
              <a:cxnLst/>
              <a:rect r="r" b="b" t="t" l="l"/>
              <a:pathLst>
                <a:path h="684768" w="684768">
                  <a:moveTo>
                    <a:pt x="0" y="0"/>
                  </a:moveTo>
                  <a:lnTo>
                    <a:pt x="684768" y="0"/>
                  </a:lnTo>
                  <a:lnTo>
                    <a:pt x="684768" y="684768"/>
                  </a:lnTo>
                  <a:lnTo>
                    <a:pt x="0" y="6847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6" id="16"/>
            <p:cNvGrpSpPr/>
            <p:nvPr/>
          </p:nvGrpSpPr>
          <p:grpSpPr>
            <a:xfrm rot="0">
              <a:off x="25335" y="25335"/>
              <a:ext cx="634097" cy="634097"/>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4902"/>
                </a:srgbClr>
              </a:solidFill>
            </p:spPr>
          </p:sp>
        </p:grpSp>
        <p:sp>
          <p:nvSpPr>
            <p:cNvPr name="Freeform 18" id="18"/>
            <p:cNvSpPr/>
            <p:nvPr/>
          </p:nvSpPr>
          <p:spPr>
            <a:xfrm flipH="false" flipV="false" rot="0">
              <a:off x="207316" y="252502"/>
              <a:ext cx="270136" cy="179763"/>
            </a:xfrm>
            <a:custGeom>
              <a:avLst/>
              <a:gdLst/>
              <a:ahLst/>
              <a:cxnLst/>
              <a:rect r="r" b="b" t="t" l="l"/>
              <a:pathLst>
                <a:path h="179763" w="270136">
                  <a:moveTo>
                    <a:pt x="0" y="0"/>
                  </a:moveTo>
                  <a:lnTo>
                    <a:pt x="270136" y="0"/>
                  </a:lnTo>
                  <a:lnTo>
                    <a:pt x="270136" y="179764"/>
                  </a:lnTo>
                  <a:lnTo>
                    <a:pt x="0" y="1797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1108194" y="118652"/>
              <a:ext cx="8112545" cy="380788"/>
            </a:xfrm>
            <a:prstGeom prst="rect">
              <a:avLst/>
            </a:prstGeom>
          </p:spPr>
          <p:txBody>
            <a:bodyPr anchor="t" rtlCol="false" tIns="0" lIns="0" bIns="0" rIns="0">
              <a:spAutoFit/>
            </a:bodyPr>
            <a:lstStyle/>
            <a:p>
              <a:pPr>
                <a:lnSpc>
                  <a:spcPts val="2240"/>
                </a:lnSpc>
              </a:pPr>
              <a:r>
                <a:rPr lang="en-US" sz="1600" spc="32">
                  <a:solidFill>
                    <a:srgbClr val="FFFFFF"/>
                  </a:solidFill>
                  <a:latin typeface="Gothic A1 Medium"/>
                </a:rPr>
                <a:t>Metaphorce.mx</a:t>
              </a:r>
            </a:p>
          </p:txBody>
        </p:sp>
      </p:grpSp>
      <p:sp>
        <p:nvSpPr>
          <p:cNvPr name="Freeform 20" id="20"/>
          <p:cNvSpPr/>
          <p:nvPr/>
        </p:nvSpPr>
        <p:spPr>
          <a:xfrm flipH="false" flipV="false" rot="0">
            <a:off x="7905341" y="9258300"/>
            <a:ext cx="2477319" cy="425871"/>
          </a:xfrm>
          <a:custGeom>
            <a:avLst/>
            <a:gdLst/>
            <a:ahLst/>
            <a:cxnLst/>
            <a:rect r="r" b="b" t="t" l="l"/>
            <a:pathLst>
              <a:path h="425871" w="2477319">
                <a:moveTo>
                  <a:pt x="0" y="0"/>
                </a:moveTo>
                <a:lnTo>
                  <a:pt x="2477318" y="0"/>
                </a:lnTo>
                <a:lnTo>
                  <a:pt x="2477318" y="425871"/>
                </a:lnTo>
                <a:lnTo>
                  <a:pt x="0" y="425871"/>
                </a:lnTo>
                <a:lnTo>
                  <a:pt x="0" y="0"/>
                </a:lnTo>
                <a:close/>
              </a:path>
            </a:pathLst>
          </a:custGeom>
          <a:blipFill>
            <a:blip r:embed="rId9"/>
            <a:stretch>
              <a:fillRect l="0" t="-1978" r="0" b="-1978"/>
            </a:stretch>
          </a:blipFill>
        </p:spPr>
      </p:sp>
      <p:sp>
        <p:nvSpPr>
          <p:cNvPr name="Freeform 21" id="21"/>
          <p:cNvSpPr/>
          <p:nvPr/>
        </p:nvSpPr>
        <p:spPr>
          <a:xfrm flipH="false" flipV="false" rot="0">
            <a:off x="4313342" y="5171031"/>
            <a:ext cx="1248031" cy="1241245"/>
          </a:xfrm>
          <a:custGeom>
            <a:avLst/>
            <a:gdLst/>
            <a:ahLst/>
            <a:cxnLst/>
            <a:rect r="r" b="b" t="t" l="l"/>
            <a:pathLst>
              <a:path h="1241245" w="1248031">
                <a:moveTo>
                  <a:pt x="0" y="0"/>
                </a:moveTo>
                <a:lnTo>
                  <a:pt x="1248030" y="0"/>
                </a:lnTo>
                <a:lnTo>
                  <a:pt x="1248030" y="1241246"/>
                </a:lnTo>
                <a:lnTo>
                  <a:pt x="0" y="1241246"/>
                </a:lnTo>
                <a:lnTo>
                  <a:pt x="0" y="0"/>
                </a:lnTo>
                <a:close/>
              </a:path>
            </a:pathLst>
          </a:custGeom>
          <a:blipFill>
            <a:blip r:embed="rId10"/>
            <a:stretch>
              <a:fillRect l="-47483" t="-45892" r="-47483" b="-50140"/>
            </a:stretch>
          </a:blipFill>
        </p:spPr>
      </p:sp>
      <p:sp>
        <p:nvSpPr>
          <p:cNvPr name="Freeform 22" id="22"/>
          <p:cNvSpPr/>
          <p:nvPr/>
        </p:nvSpPr>
        <p:spPr>
          <a:xfrm flipH="false" flipV="false" rot="0">
            <a:off x="4277430" y="3162501"/>
            <a:ext cx="1165280" cy="1165280"/>
          </a:xfrm>
          <a:custGeom>
            <a:avLst/>
            <a:gdLst/>
            <a:ahLst/>
            <a:cxnLst/>
            <a:rect r="r" b="b" t="t" l="l"/>
            <a:pathLst>
              <a:path h="1165280" w="1165280">
                <a:moveTo>
                  <a:pt x="0" y="0"/>
                </a:moveTo>
                <a:lnTo>
                  <a:pt x="1165280" y="0"/>
                </a:lnTo>
                <a:lnTo>
                  <a:pt x="1165280" y="1165280"/>
                </a:lnTo>
                <a:lnTo>
                  <a:pt x="0" y="1165280"/>
                </a:lnTo>
                <a:lnTo>
                  <a:pt x="0" y="0"/>
                </a:lnTo>
                <a:close/>
              </a:path>
            </a:pathLst>
          </a:custGeom>
          <a:blipFill>
            <a:blip r:embed="rId11"/>
            <a:stretch>
              <a:fillRect l="0" t="0" r="0" b="0"/>
            </a:stretch>
          </a:blipFill>
        </p:spPr>
      </p:sp>
      <p:sp>
        <p:nvSpPr>
          <p:cNvPr name="Freeform 23" id="23"/>
          <p:cNvSpPr/>
          <p:nvPr/>
        </p:nvSpPr>
        <p:spPr>
          <a:xfrm flipH="false" flipV="false" rot="0">
            <a:off x="8427696" y="4480318"/>
            <a:ext cx="1394741" cy="1429244"/>
          </a:xfrm>
          <a:custGeom>
            <a:avLst/>
            <a:gdLst/>
            <a:ahLst/>
            <a:cxnLst/>
            <a:rect r="r" b="b" t="t" l="l"/>
            <a:pathLst>
              <a:path h="1429244" w="1394741">
                <a:moveTo>
                  <a:pt x="0" y="0"/>
                </a:moveTo>
                <a:lnTo>
                  <a:pt x="1394741" y="0"/>
                </a:lnTo>
                <a:lnTo>
                  <a:pt x="1394741" y="1429244"/>
                </a:lnTo>
                <a:lnTo>
                  <a:pt x="0" y="1429244"/>
                </a:lnTo>
                <a:lnTo>
                  <a:pt x="0" y="0"/>
                </a:lnTo>
                <a:close/>
              </a:path>
            </a:pathLst>
          </a:custGeom>
          <a:blipFill>
            <a:blip r:embed="rId9"/>
            <a:stretch>
              <a:fillRect l="-418664" t="-2830" r="-334210" b="-45907"/>
            </a:stretch>
          </a:blipFill>
          <a:ln cap="sq">
            <a:noFill/>
            <a:prstDash val="solid"/>
            <a:miter/>
          </a:ln>
        </p:spPr>
      </p:sp>
      <p:sp>
        <p:nvSpPr>
          <p:cNvPr name="Freeform 24" id="24"/>
          <p:cNvSpPr/>
          <p:nvPr/>
        </p:nvSpPr>
        <p:spPr>
          <a:xfrm flipH="false" flipV="false" rot="0">
            <a:off x="12578377" y="2934387"/>
            <a:ext cx="1073009" cy="1073009"/>
          </a:xfrm>
          <a:custGeom>
            <a:avLst/>
            <a:gdLst/>
            <a:ahLst/>
            <a:cxnLst/>
            <a:rect r="r" b="b" t="t" l="l"/>
            <a:pathLst>
              <a:path h="1073009" w="1073009">
                <a:moveTo>
                  <a:pt x="0" y="0"/>
                </a:moveTo>
                <a:lnTo>
                  <a:pt x="1073009" y="0"/>
                </a:lnTo>
                <a:lnTo>
                  <a:pt x="1073009" y="1073009"/>
                </a:lnTo>
                <a:lnTo>
                  <a:pt x="0" y="1073009"/>
                </a:lnTo>
                <a:lnTo>
                  <a:pt x="0" y="0"/>
                </a:lnTo>
                <a:close/>
              </a:path>
            </a:pathLst>
          </a:custGeom>
          <a:blipFill>
            <a:blip r:embed="rId12"/>
            <a:stretch>
              <a:fillRect l="0" t="0" r="0" b="0"/>
            </a:stretch>
          </a:blipFill>
        </p:spPr>
      </p:sp>
      <p:sp>
        <p:nvSpPr>
          <p:cNvPr name="Freeform 25" id="25"/>
          <p:cNvSpPr/>
          <p:nvPr/>
        </p:nvSpPr>
        <p:spPr>
          <a:xfrm flipH="false" flipV="false" rot="0">
            <a:off x="12578377" y="6955466"/>
            <a:ext cx="1090446" cy="1090446"/>
          </a:xfrm>
          <a:custGeom>
            <a:avLst/>
            <a:gdLst/>
            <a:ahLst/>
            <a:cxnLst/>
            <a:rect r="r" b="b" t="t" l="l"/>
            <a:pathLst>
              <a:path h="1090446" w="1090446">
                <a:moveTo>
                  <a:pt x="0" y="0"/>
                </a:moveTo>
                <a:lnTo>
                  <a:pt x="1090447" y="0"/>
                </a:lnTo>
                <a:lnTo>
                  <a:pt x="1090447" y="1090446"/>
                </a:lnTo>
                <a:lnTo>
                  <a:pt x="0" y="1090446"/>
                </a:lnTo>
                <a:lnTo>
                  <a:pt x="0" y="0"/>
                </a:lnTo>
                <a:close/>
              </a:path>
            </a:pathLst>
          </a:custGeom>
          <a:blipFill>
            <a:blip r:embed="rId13"/>
            <a:stretch>
              <a:fillRect l="0" t="0" r="0" b="0"/>
            </a:stretch>
          </a:blipFill>
        </p:spPr>
      </p:sp>
      <p:sp>
        <p:nvSpPr>
          <p:cNvPr name="Freeform 26" id="26"/>
          <p:cNvSpPr/>
          <p:nvPr/>
        </p:nvSpPr>
        <p:spPr>
          <a:xfrm flipH="false" flipV="false" rot="0">
            <a:off x="4307672" y="7240952"/>
            <a:ext cx="1383178" cy="1222476"/>
          </a:xfrm>
          <a:custGeom>
            <a:avLst/>
            <a:gdLst/>
            <a:ahLst/>
            <a:cxnLst/>
            <a:rect r="r" b="b" t="t" l="l"/>
            <a:pathLst>
              <a:path h="1222476" w="1383178">
                <a:moveTo>
                  <a:pt x="0" y="0"/>
                </a:moveTo>
                <a:lnTo>
                  <a:pt x="1383178" y="0"/>
                </a:lnTo>
                <a:lnTo>
                  <a:pt x="1383178" y="1222476"/>
                </a:lnTo>
                <a:lnTo>
                  <a:pt x="0" y="1222476"/>
                </a:lnTo>
                <a:lnTo>
                  <a:pt x="0" y="0"/>
                </a:lnTo>
                <a:close/>
              </a:path>
            </a:pathLst>
          </a:custGeom>
          <a:blipFill>
            <a:blip r:embed="rId14"/>
            <a:stretch>
              <a:fillRect l="0" t="0" r="0" b="0"/>
            </a:stretch>
          </a:blipFill>
        </p:spPr>
      </p:sp>
      <p:sp>
        <p:nvSpPr>
          <p:cNvPr name="Freeform 27" id="27"/>
          <p:cNvSpPr/>
          <p:nvPr/>
        </p:nvSpPr>
        <p:spPr>
          <a:xfrm flipH="false" flipV="false" rot="0">
            <a:off x="12578377" y="5022579"/>
            <a:ext cx="1248031" cy="1248031"/>
          </a:xfrm>
          <a:custGeom>
            <a:avLst/>
            <a:gdLst/>
            <a:ahLst/>
            <a:cxnLst/>
            <a:rect r="r" b="b" t="t" l="l"/>
            <a:pathLst>
              <a:path h="1248031" w="1248031">
                <a:moveTo>
                  <a:pt x="0" y="0"/>
                </a:moveTo>
                <a:lnTo>
                  <a:pt x="1248031" y="0"/>
                </a:lnTo>
                <a:lnTo>
                  <a:pt x="1248031" y="1248031"/>
                </a:lnTo>
                <a:lnTo>
                  <a:pt x="0" y="1248031"/>
                </a:lnTo>
                <a:lnTo>
                  <a:pt x="0" y="0"/>
                </a:lnTo>
                <a:close/>
              </a:path>
            </a:pathLst>
          </a:custGeom>
          <a:blipFill>
            <a:blip r:embed="rId15"/>
            <a:stretch>
              <a:fillRect l="0" t="0" r="0" b="0"/>
            </a:stretch>
          </a:blipFill>
        </p:spPr>
      </p:sp>
      <p:sp>
        <p:nvSpPr>
          <p:cNvPr name="TextBox 28" id="28"/>
          <p:cNvSpPr txBox="true"/>
          <p:nvPr/>
        </p:nvSpPr>
        <p:spPr>
          <a:xfrm rot="0">
            <a:off x="3860469" y="1460670"/>
            <a:ext cx="10567062" cy="952500"/>
          </a:xfrm>
          <a:prstGeom prst="rect">
            <a:avLst/>
          </a:prstGeom>
        </p:spPr>
        <p:txBody>
          <a:bodyPr anchor="t" rtlCol="false" tIns="0" lIns="0" bIns="0" rIns="0">
            <a:spAutoFit/>
          </a:bodyPr>
          <a:lstStyle/>
          <a:p>
            <a:pPr algn="ctr">
              <a:lnSpc>
                <a:spcPts val="7500"/>
              </a:lnSpc>
            </a:pPr>
            <a:r>
              <a:rPr lang="en-US" sz="5000">
                <a:solidFill>
                  <a:srgbClr val="FFFFFF"/>
                </a:solidFill>
                <a:latin typeface="Poppins Bold"/>
              </a:rPr>
              <a:t>Lorem ipsum dolor sit amet</a:t>
            </a:r>
          </a:p>
        </p:txBody>
      </p:sp>
      <p:sp>
        <p:nvSpPr>
          <p:cNvPr name="TextBox 29" id="29"/>
          <p:cNvSpPr txBox="true"/>
          <p:nvPr/>
        </p:nvSpPr>
        <p:spPr>
          <a:xfrm rot="0">
            <a:off x="14010559" y="5075100"/>
            <a:ext cx="3408859" cy="1005205"/>
          </a:xfrm>
          <a:prstGeom prst="rect">
            <a:avLst/>
          </a:prstGeom>
        </p:spPr>
        <p:txBody>
          <a:bodyPr anchor="t" rtlCol="false" tIns="0" lIns="0" bIns="0" rIns="0">
            <a:spAutoFit/>
          </a:bodyPr>
          <a:lstStyle/>
          <a:p>
            <a:pPr>
              <a:lnSpc>
                <a:spcPts val="3919"/>
              </a:lnSpc>
            </a:pPr>
            <a:r>
              <a:rPr lang="en-US" sz="2799" spc="47">
                <a:solidFill>
                  <a:srgbClr val="FFFFFF"/>
                </a:solidFill>
                <a:latin typeface="Poppins Bold"/>
              </a:rPr>
              <a:t>LOREM IPSUM DOLOR SIT AMET</a:t>
            </a:r>
          </a:p>
        </p:txBody>
      </p:sp>
      <p:sp>
        <p:nvSpPr>
          <p:cNvPr name="TextBox 30" id="30"/>
          <p:cNvSpPr txBox="true"/>
          <p:nvPr/>
        </p:nvSpPr>
        <p:spPr>
          <a:xfrm rot="0">
            <a:off x="14010559" y="7069946"/>
            <a:ext cx="3058383" cy="1005205"/>
          </a:xfrm>
          <a:prstGeom prst="rect">
            <a:avLst/>
          </a:prstGeom>
        </p:spPr>
        <p:txBody>
          <a:bodyPr anchor="t" rtlCol="false" tIns="0" lIns="0" bIns="0" rIns="0">
            <a:spAutoFit/>
          </a:bodyPr>
          <a:lstStyle/>
          <a:p>
            <a:pPr>
              <a:lnSpc>
                <a:spcPts val="3919"/>
              </a:lnSpc>
            </a:pPr>
            <a:r>
              <a:rPr lang="en-US" sz="2799" spc="47">
                <a:solidFill>
                  <a:srgbClr val="FFFFFF"/>
                </a:solidFill>
                <a:latin typeface="Poppins Bold"/>
              </a:rPr>
              <a:t>LOREM IPSUM DOLOR SIT AMET</a:t>
            </a:r>
          </a:p>
        </p:txBody>
      </p:sp>
      <p:sp>
        <p:nvSpPr>
          <p:cNvPr name="TextBox 31" id="31"/>
          <p:cNvSpPr txBox="true"/>
          <p:nvPr/>
        </p:nvSpPr>
        <p:spPr>
          <a:xfrm rot="0">
            <a:off x="13963009" y="3035400"/>
            <a:ext cx="3456409" cy="1005205"/>
          </a:xfrm>
          <a:prstGeom prst="rect">
            <a:avLst/>
          </a:prstGeom>
        </p:spPr>
        <p:txBody>
          <a:bodyPr anchor="t" rtlCol="false" tIns="0" lIns="0" bIns="0" rIns="0">
            <a:spAutoFit/>
          </a:bodyPr>
          <a:lstStyle/>
          <a:p>
            <a:pPr>
              <a:lnSpc>
                <a:spcPts val="3919"/>
              </a:lnSpc>
            </a:pPr>
            <a:r>
              <a:rPr lang="en-US" sz="2799" spc="47">
                <a:solidFill>
                  <a:srgbClr val="FFFFFF"/>
                </a:solidFill>
                <a:latin typeface="Poppins Bold"/>
              </a:rPr>
              <a:t>LOREM IPSUM DOLOR SIT AMET</a:t>
            </a:r>
          </a:p>
        </p:txBody>
      </p:sp>
      <p:sp>
        <p:nvSpPr>
          <p:cNvPr name="TextBox 32" id="32"/>
          <p:cNvSpPr txBox="true"/>
          <p:nvPr/>
        </p:nvSpPr>
        <p:spPr>
          <a:xfrm rot="0">
            <a:off x="1817866" y="5237025"/>
            <a:ext cx="2246239" cy="1005205"/>
          </a:xfrm>
          <a:prstGeom prst="rect">
            <a:avLst/>
          </a:prstGeom>
        </p:spPr>
        <p:txBody>
          <a:bodyPr anchor="t" rtlCol="false" tIns="0" lIns="0" bIns="0" rIns="0">
            <a:spAutoFit/>
          </a:bodyPr>
          <a:lstStyle/>
          <a:p>
            <a:pPr algn="r">
              <a:lnSpc>
                <a:spcPts val="3919"/>
              </a:lnSpc>
            </a:pPr>
            <a:r>
              <a:rPr lang="en-US" sz="2799" spc="47">
                <a:solidFill>
                  <a:srgbClr val="FFFFFF"/>
                </a:solidFill>
                <a:latin typeface="Poppins Bold"/>
              </a:rPr>
              <a:t>LOREM IPSUM</a:t>
            </a:r>
          </a:p>
        </p:txBody>
      </p:sp>
      <p:sp>
        <p:nvSpPr>
          <p:cNvPr name="TextBox 33" id="33"/>
          <p:cNvSpPr txBox="true"/>
          <p:nvPr/>
        </p:nvSpPr>
        <p:spPr>
          <a:xfrm rot="0">
            <a:off x="868582" y="7206879"/>
            <a:ext cx="3195523" cy="1005205"/>
          </a:xfrm>
          <a:prstGeom prst="rect">
            <a:avLst/>
          </a:prstGeom>
        </p:spPr>
        <p:txBody>
          <a:bodyPr anchor="t" rtlCol="false" tIns="0" lIns="0" bIns="0" rIns="0">
            <a:spAutoFit/>
          </a:bodyPr>
          <a:lstStyle/>
          <a:p>
            <a:pPr algn="r">
              <a:lnSpc>
                <a:spcPts val="3919"/>
              </a:lnSpc>
            </a:pPr>
            <a:r>
              <a:rPr lang="en-US" sz="2799" spc="47">
                <a:solidFill>
                  <a:srgbClr val="FFFFFF"/>
                </a:solidFill>
                <a:latin typeface="Poppins Bold"/>
              </a:rPr>
              <a:t>LOREM IPSUM DOLOR SIT AMET</a:t>
            </a:r>
          </a:p>
        </p:txBody>
      </p:sp>
      <p:sp>
        <p:nvSpPr>
          <p:cNvPr name="TextBox 34" id="34"/>
          <p:cNvSpPr txBox="true"/>
          <p:nvPr/>
        </p:nvSpPr>
        <p:spPr>
          <a:xfrm rot="0">
            <a:off x="1028700" y="3497491"/>
            <a:ext cx="3035405" cy="509905"/>
          </a:xfrm>
          <a:prstGeom prst="rect">
            <a:avLst/>
          </a:prstGeom>
        </p:spPr>
        <p:txBody>
          <a:bodyPr anchor="t" rtlCol="false" tIns="0" lIns="0" bIns="0" rIns="0">
            <a:spAutoFit/>
          </a:bodyPr>
          <a:lstStyle/>
          <a:p>
            <a:pPr algn="r">
              <a:lnSpc>
                <a:spcPts val="3919"/>
              </a:lnSpc>
            </a:pPr>
            <a:r>
              <a:rPr lang="en-US" sz="2799" spc="47">
                <a:solidFill>
                  <a:srgbClr val="FFFFFF"/>
                </a:solidFill>
                <a:latin typeface="Poppins Bold"/>
              </a:rPr>
              <a:t>LOREM IPSUM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33333"/>
            </a:stretch>
          </a:blipFill>
        </p:spPr>
      </p:sp>
      <p:sp>
        <p:nvSpPr>
          <p:cNvPr name="TextBox 3" id="3"/>
          <p:cNvSpPr txBox="true"/>
          <p:nvPr/>
        </p:nvSpPr>
        <p:spPr>
          <a:xfrm rot="0">
            <a:off x="9418778" y="2919601"/>
            <a:ext cx="7565744" cy="5450205"/>
          </a:xfrm>
          <a:prstGeom prst="rect">
            <a:avLst/>
          </a:prstGeom>
        </p:spPr>
        <p:txBody>
          <a:bodyPr anchor="t" rtlCol="false" tIns="0" lIns="0" bIns="0" rIns="0">
            <a:spAutoFit/>
          </a:bodyPr>
          <a:lstStyle/>
          <a:p>
            <a:pPr algn="just">
              <a:lnSpc>
                <a:spcPts val="3300"/>
              </a:lnSpc>
            </a:pPr>
            <a:r>
              <a:rPr lang="en-US" sz="2200">
                <a:solidFill>
                  <a:srgbClr val="FFFFFF"/>
                </a:solidFill>
                <a:latin typeface="Poppi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 ptate velit esse cillum dolore eu fugiat nulla pariaturExcepteur sint occaecat cupidatat non proident, sunt in culpa qui officia deserunt mollit anim id est laborum.</a:t>
            </a:r>
          </a:p>
          <a:p>
            <a:pPr algn="just">
              <a:lnSpc>
                <a:spcPts val="3300"/>
              </a:lnSpc>
            </a:pPr>
          </a:p>
          <a:p>
            <a:pPr algn="just">
              <a:lnSpc>
                <a:spcPts val="3300"/>
              </a:lnSpc>
            </a:pPr>
            <a:r>
              <a:rPr lang="en-US" sz="2200">
                <a:solidFill>
                  <a:srgbClr val="FFFFFF"/>
                </a:solidFill>
                <a:latin typeface="Poppins"/>
              </a:rPr>
              <a:t>Sed ut perspiciatis unde omnis iste natus error sit voluptatem accusantium doloremque laudantium, totam rem aperiam.</a:t>
            </a:r>
          </a:p>
        </p:txBody>
      </p:sp>
      <p:grpSp>
        <p:nvGrpSpPr>
          <p:cNvPr name="Group 4" id="4"/>
          <p:cNvGrpSpPr/>
          <p:nvPr/>
        </p:nvGrpSpPr>
        <p:grpSpPr>
          <a:xfrm rot="0">
            <a:off x="14915610" y="8626980"/>
            <a:ext cx="2343690" cy="631320"/>
            <a:chOff x="0" y="0"/>
            <a:chExt cx="3124920" cy="841759"/>
          </a:xfrm>
        </p:grpSpPr>
        <p:sp>
          <p:nvSpPr>
            <p:cNvPr name="AutoShape 5" id="5"/>
            <p:cNvSpPr/>
            <p:nvPr/>
          </p:nvSpPr>
          <p:spPr>
            <a:xfrm rot="0">
              <a:off x="0" y="567820"/>
              <a:ext cx="1914816" cy="12700"/>
            </a:xfrm>
            <a:prstGeom prst="rect">
              <a:avLst/>
            </a:prstGeom>
            <a:solidFill>
              <a:srgbClr val="FFFFFF"/>
            </a:solidFill>
          </p:spPr>
        </p:sp>
        <p:grpSp>
          <p:nvGrpSpPr>
            <p:cNvPr name="Group 6" id="6"/>
            <p:cNvGrpSpPr/>
            <p:nvPr/>
          </p:nvGrpSpPr>
          <p:grpSpPr>
            <a:xfrm rot="0">
              <a:off x="2283161" y="0"/>
              <a:ext cx="841759" cy="84175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72727">
                  <a:alpha val="9804"/>
                </a:srgbClr>
              </a:solidFill>
            </p:spPr>
          </p:sp>
        </p:grpSp>
        <p:sp>
          <p:nvSpPr>
            <p:cNvPr name="Freeform 8" id="8"/>
            <p:cNvSpPr/>
            <p:nvPr/>
          </p:nvSpPr>
          <p:spPr>
            <a:xfrm flipH="false" flipV="false" rot="0">
              <a:off x="2361657" y="78496"/>
              <a:ext cx="684768" cy="684768"/>
            </a:xfrm>
            <a:custGeom>
              <a:avLst/>
              <a:gdLst/>
              <a:ahLst/>
              <a:cxnLst/>
              <a:rect r="r" b="b" t="t" l="l"/>
              <a:pathLst>
                <a:path h="684768" w="684768">
                  <a:moveTo>
                    <a:pt x="0" y="0"/>
                  </a:moveTo>
                  <a:lnTo>
                    <a:pt x="684768" y="0"/>
                  </a:lnTo>
                  <a:lnTo>
                    <a:pt x="684768" y="684768"/>
                  </a:lnTo>
                  <a:lnTo>
                    <a:pt x="0" y="6847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2650641" y="294201"/>
              <a:ext cx="154864" cy="253358"/>
            </a:xfrm>
            <a:custGeom>
              <a:avLst/>
              <a:gdLst/>
              <a:ahLst/>
              <a:cxnLst/>
              <a:rect r="r" b="b" t="t" l="l"/>
              <a:pathLst>
                <a:path h="253358" w="154864">
                  <a:moveTo>
                    <a:pt x="0" y="0"/>
                  </a:moveTo>
                  <a:lnTo>
                    <a:pt x="154864" y="0"/>
                  </a:lnTo>
                  <a:lnTo>
                    <a:pt x="154864" y="253358"/>
                  </a:lnTo>
                  <a:lnTo>
                    <a:pt x="0" y="2533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0" y="213615"/>
              <a:ext cx="1914816" cy="286385"/>
            </a:xfrm>
            <a:prstGeom prst="rect">
              <a:avLst/>
            </a:prstGeom>
          </p:spPr>
          <p:txBody>
            <a:bodyPr anchor="t" rtlCol="false" tIns="0" lIns="0" bIns="0" rIns="0">
              <a:spAutoFit/>
            </a:bodyPr>
            <a:lstStyle/>
            <a:p>
              <a:pPr algn="r">
                <a:lnSpc>
                  <a:spcPts val="1679"/>
                </a:lnSpc>
              </a:pPr>
              <a:r>
                <a:rPr lang="en-US" sz="1200" spc="24">
                  <a:solidFill>
                    <a:srgbClr val="FFFFFF"/>
                  </a:solidFill>
                  <a:latin typeface="Gothic A1 Medium"/>
                </a:rPr>
                <a:t>#conectacontodo</a:t>
              </a:r>
            </a:p>
          </p:txBody>
        </p:sp>
      </p:grpSp>
      <p:grpSp>
        <p:nvGrpSpPr>
          <p:cNvPr name="Group 11" id="11"/>
          <p:cNvGrpSpPr/>
          <p:nvPr/>
        </p:nvGrpSpPr>
        <p:grpSpPr>
          <a:xfrm rot="0">
            <a:off x="1009698" y="1009698"/>
            <a:ext cx="6915554" cy="513576"/>
            <a:chOff x="0" y="0"/>
            <a:chExt cx="9220739" cy="684768"/>
          </a:xfrm>
        </p:grpSpPr>
        <p:sp>
          <p:nvSpPr>
            <p:cNvPr name="Freeform 12" id="12"/>
            <p:cNvSpPr/>
            <p:nvPr/>
          </p:nvSpPr>
          <p:spPr>
            <a:xfrm flipH="false" flipV="false" rot="0">
              <a:off x="0" y="0"/>
              <a:ext cx="684768" cy="684768"/>
            </a:xfrm>
            <a:custGeom>
              <a:avLst/>
              <a:gdLst/>
              <a:ahLst/>
              <a:cxnLst/>
              <a:rect r="r" b="b" t="t" l="l"/>
              <a:pathLst>
                <a:path h="684768" w="684768">
                  <a:moveTo>
                    <a:pt x="0" y="0"/>
                  </a:moveTo>
                  <a:lnTo>
                    <a:pt x="684768" y="0"/>
                  </a:lnTo>
                  <a:lnTo>
                    <a:pt x="684768" y="684768"/>
                  </a:lnTo>
                  <a:lnTo>
                    <a:pt x="0" y="6847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25335" y="25335"/>
              <a:ext cx="634097" cy="634097"/>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4902"/>
                </a:srgbClr>
              </a:solidFill>
            </p:spPr>
          </p:sp>
        </p:grpSp>
        <p:sp>
          <p:nvSpPr>
            <p:cNvPr name="Freeform 15" id="15"/>
            <p:cNvSpPr/>
            <p:nvPr/>
          </p:nvSpPr>
          <p:spPr>
            <a:xfrm flipH="false" flipV="false" rot="0">
              <a:off x="207316" y="252502"/>
              <a:ext cx="270136" cy="179763"/>
            </a:xfrm>
            <a:custGeom>
              <a:avLst/>
              <a:gdLst/>
              <a:ahLst/>
              <a:cxnLst/>
              <a:rect r="r" b="b" t="t" l="l"/>
              <a:pathLst>
                <a:path h="179763" w="270136">
                  <a:moveTo>
                    <a:pt x="0" y="0"/>
                  </a:moveTo>
                  <a:lnTo>
                    <a:pt x="270136" y="0"/>
                  </a:lnTo>
                  <a:lnTo>
                    <a:pt x="270136" y="179764"/>
                  </a:lnTo>
                  <a:lnTo>
                    <a:pt x="0" y="1797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1108194" y="118652"/>
              <a:ext cx="8112545" cy="380788"/>
            </a:xfrm>
            <a:prstGeom prst="rect">
              <a:avLst/>
            </a:prstGeom>
          </p:spPr>
          <p:txBody>
            <a:bodyPr anchor="t" rtlCol="false" tIns="0" lIns="0" bIns="0" rIns="0">
              <a:spAutoFit/>
            </a:bodyPr>
            <a:lstStyle/>
            <a:p>
              <a:pPr>
                <a:lnSpc>
                  <a:spcPts val="2240"/>
                </a:lnSpc>
              </a:pPr>
              <a:r>
                <a:rPr lang="en-US" sz="1600" spc="32">
                  <a:solidFill>
                    <a:srgbClr val="FFFFFF"/>
                  </a:solidFill>
                  <a:latin typeface="Gothic A1 Medium"/>
                </a:rPr>
                <a:t>Metaphorce.mx</a:t>
              </a:r>
            </a:p>
          </p:txBody>
        </p:sp>
      </p:grpSp>
      <p:sp>
        <p:nvSpPr>
          <p:cNvPr name="Freeform 17" id="17"/>
          <p:cNvSpPr/>
          <p:nvPr/>
        </p:nvSpPr>
        <p:spPr>
          <a:xfrm flipH="false" flipV="false" rot="0">
            <a:off x="7905341" y="9258300"/>
            <a:ext cx="2477319" cy="425871"/>
          </a:xfrm>
          <a:custGeom>
            <a:avLst/>
            <a:gdLst/>
            <a:ahLst/>
            <a:cxnLst/>
            <a:rect r="r" b="b" t="t" l="l"/>
            <a:pathLst>
              <a:path h="425871" w="2477319">
                <a:moveTo>
                  <a:pt x="0" y="0"/>
                </a:moveTo>
                <a:lnTo>
                  <a:pt x="2477318" y="0"/>
                </a:lnTo>
                <a:lnTo>
                  <a:pt x="2477318" y="425871"/>
                </a:lnTo>
                <a:lnTo>
                  <a:pt x="0" y="425871"/>
                </a:lnTo>
                <a:lnTo>
                  <a:pt x="0" y="0"/>
                </a:lnTo>
                <a:close/>
              </a:path>
            </a:pathLst>
          </a:custGeom>
          <a:blipFill>
            <a:blip r:embed="rId9"/>
            <a:stretch>
              <a:fillRect l="0" t="-1978" r="0" b="-1978"/>
            </a:stretch>
          </a:blipFill>
        </p:spPr>
      </p:sp>
      <p:sp>
        <p:nvSpPr>
          <p:cNvPr name="TextBox 18" id="18"/>
          <p:cNvSpPr txBox="true"/>
          <p:nvPr/>
        </p:nvSpPr>
        <p:spPr>
          <a:xfrm rot="0">
            <a:off x="4283654" y="1513749"/>
            <a:ext cx="9720693" cy="771525"/>
          </a:xfrm>
          <a:prstGeom prst="rect">
            <a:avLst/>
          </a:prstGeom>
        </p:spPr>
        <p:txBody>
          <a:bodyPr anchor="t" rtlCol="false" tIns="0" lIns="0" bIns="0" rIns="0">
            <a:spAutoFit/>
          </a:bodyPr>
          <a:lstStyle/>
          <a:p>
            <a:pPr algn="ctr">
              <a:lnSpc>
                <a:spcPts val="6000"/>
              </a:lnSpc>
            </a:pPr>
            <a:r>
              <a:rPr lang="en-US" sz="5000">
                <a:solidFill>
                  <a:srgbClr val="FFFFFF"/>
                </a:solidFill>
                <a:latin typeface="League Spartan"/>
              </a:rPr>
              <a:t>Lorem ipsum dolor sit amet</a:t>
            </a:r>
          </a:p>
        </p:txBody>
      </p:sp>
      <p:sp>
        <p:nvSpPr>
          <p:cNvPr name="TextBox 19" id="19"/>
          <p:cNvSpPr txBox="true"/>
          <p:nvPr/>
        </p:nvSpPr>
        <p:spPr>
          <a:xfrm rot="0">
            <a:off x="1028700" y="2919601"/>
            <a:ext cx="7565744" cy="5450205"/>
          </a:xfrm>
          <a:prstGeom prst="rect">
            <a:avLst/>
          </a:prstGeom>
        </p:spPr>
        <p:txBody>
          <a:bodyPr anchor="t" rtlCol="false" tIns="0" lIns="0" bIns="0" rIns="0">
            <a:spAutoFit/>
          </a:bodyPr>
          <a:lstStyle/>
          <a:p>
            <a:pPr algn="just">
              <a:lnSpc>
                <a:spcPts val="3300"/>
              </a:lnSpc>
            </a:pPr>
            <a:r>
              <a:rPr lang="en-US" sz="2200">
                <a:solidFill>
                  <a:srgbClr val="FFFFFF"/>
                </a:solidFill>
                <a:latin typeface="Poppi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 ptate velit esse cillum dolore eu fugiat nulla pariaturExcepteur sint occaecat cupidatat non proident, sunt in culpa qui officia deserunt mollit anim id est laborum.</a:t>
            </a:r>
          </a:p>
          <a:p>
            <a:pPr algn="just">
              <a:lnSpc>
                <a:spcPts val="3300"/>
              </a:lnSpc>
            </a:pPr>
          </a:p>
          <a:p>
            <a:pPr algn="just">
              <a:lnSpc>
                <a:spcPts val="3300"/>
              </a:lnSpc>
            </a:pPr>
            <a:r>
              <a:rPr lang="en-US" sz="2200">
                <a:solidFill>
                  <a:srgbClr val="FFFFFF"/>
                </a:solidFill>
                <a:latin typeface="Poppins"/>
              </a:rPr>
              <a:t>Sed ut perspiciatis unde omnis iste natus error sit voluptatem accusantium doloremque laudantium, totam rem aperiam.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25688"/>
            </a:stretch>
          </a:blipFill>
        </p:spPr>
      </p:sp>
      <p:sp>
        <p:nvSpPr>
          <p:cNvPr name="Freeform 3" id="3"/>
          <p:cNvSpPr/>
          <p:nvPr/>
        </p:nvSpPr>
        <p:spPr>
          <a:xfrm flipH="false" flipV="false" rot="0">
            <a:off x="7697401" y="9165327"/>
            <a:ext cx="2893199" cy="513808"/>
          </a:xfrm>
          <a:custGeom>
            <a:avLst/>
            <a:gdLst/>
            <a:ahLst/>
            <a:cxnLst/>
            <a:rect r="r" b="b" t="t" l="l"/>
            <a:pathLst>
              <a:path h="513808" w="2893199">
                <a:moveTo>
                  <a:pt x="0" y="0"/>
                </a:moveTo>
                <a:lnTo>
                  <a:pt x="2893198" y="0"/>
                </a:lnTo>
                <a:lnTo>
                  <a:pt x="2893198" y="513808"/>
                </a:lnTo>
                <a:lnTo>
                  <a:pt x="0" y="513808"/>
                </a:lnTo>
                <a:lnTo>
                  <a:pt x="0" y="0"/>
                </a:lnTo>
                <a:close/>
              </a:path>
            </a:pathLst>
          </a:custGeom>
          <a:blipFill>
            <a:blip r:embed="rId3"/>
            <a:stretch>
              <a:fillRect l="0" t="-97459" r="0" b="-119278"/>
            </a:stretch>
          </a:blipFill>
        </p:spPr>
      </p:sp>
      <p:sp>
        <p:nvSpPr>
          <p:cNvPr name="TextBox 4" id="4"/>
          <p:cNvSpPr txBox="true"/>
          <p:nvPr/>
        </p:nvSpPr>
        <p:spPr>
          <a:xfrm rot="0">
            <a:off x="1278484" y="2417356"/>
            <a:ext cx="8834330" cy="771525"/>
          </a:xfrm>
          <a:prstGeom prst="rect">
            <a:avLst/>
          </a:prstGeom>
        </p:spPr>
        <p:txBody>
          <a:bodyPr anchor="t" rtlCol="false" tIns="0" lIns="0" bIns="0" rIns="0">
            <a:spAutoFit/>
          </a:bodyPr>
          <a:lstStyle/>
          <a:p>
            <a:pPr>
              <a:lnSpc>
                <a:spcPts val="6000"/>
              </a:lnSpc>
            </a:pPr>
            <a:r>
              <a:rPr lang="en-US" sz="5000">
                <a:solidFill>
                  <a:srgbClr val="7448FF"/>
                </a:solidFill>
                <a:latin typeface="League Spartan"/>
              </a:rPr>
              <a:t>Lorem ipsum dolor sit</a:t>
            </a:r>
          </a:p>
        </p:txBody>
      </p:sp>
      <p:grpSp>
        <p:nvGrpSpPr>
          <p:cNvPr name="Group 5" id="5"/>
          <p:cNvGrpSpPr/>
          <p:nvPr/>
        </p:nvGrpSpPr>
        <p:grpSpPr>
          <a:xfrm rot="0">
            <a:off x="14710536" y="8626980"/>
            <a:ext cx="2548764" cy="631320"/>
            <a:chOff x="0" y="0"/>
            <a:chExt cx="3398352" cy="841759"/>
          </a:xfrm>
        </p:grpSpPr>
        <p:sp>
          <p:nvSpPr>
            <p:cNvPr name="AutoShape 6" id="6"/>
            <p:cNvSpPr/>
            <p:nvPr/>
          </p:nvSpPr>
          <p:spPr>
            <a:xfrm rot="0">
              <a:off x="273431" y="500000"/>
              <a:ext cx="1914816" cy="12700"/>
            </a:xfrm>
            <a:prstGeom prst="rect">
              <a:avLst/>
            </a:prstGeom>
            <a:solidFill>
              <a:srgbClr val="000000"/>
            </a:solidFill>
          </p:spPr>
        </p:sp>
        <p:grpSp>
          <p:nvGrpSpPr>
            <p:cNvPr name="Group 7" id="7"/>
            <p:cNvGrpSpPr/>
            <p:nvPr/>
          </p:nvGrpSpPr>
          <p:grpSpPr>
            <a:xfrm rot="0">
              <a:off x="2556593" y="0"/>
              <a:ext cx="841759" cy="841759"/>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72727">
                  <a:alpha val="9804"/>
                </a:srgbClr>
              </a:solidFill>
            </p:spPr>
          </p:sp>
        </p:grpSp>
        <p:sp>
          <p:nvSpPr>
            <p:cNvPr name="Freeform 9" id="9"/>
            <p:cNvSpPr/>
            <p:nvPr/>
          </p:nvSpPr>
          <p:spPr>
            <a:xfrm flipH="false" flipV="false" rot="0">
              <a:off x="2635088" y="78496"/>
              <a:ext cx="684768" cy="684768"/>
            </a:xfrm>
            <a:custGeom>
              <a:avLst/>
              <a:gdLst/>
              <a:ahLst/>
              <a:cxnLst/>
              <a:rect r="r" b="b" t="t" l="l"/>
              <a:pathLst>
                <a:path h="684768" w="684768">
                  <a:moveTo>
                    <a:pt x="0" y="0"/>
                  </a:moveTo>
                  <a:lnTo>
                    <a:pt x="684768" y="0"/>
                  </a:lnTo>
                  <a:lnTo>
                    <a:pt x="684768" y="684768"/>
                  </a:lnTo>
                  <a:lnTo>
                    <a:pt x="0" y="6847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924073" y="294201"/>
              <a:ext cx="154864" cy="253358"/>
            </a:xfrm>
            <a:custGeom>
              <a:avLst/>
              <a:gdLst/>
              <a:ahLst/>
              <a:cxnLst/>
              <a:rect r="r" b="b" t="t" l="l"/>
              <a:pathLst>
                <a:path h="253358" w="154864">
                  <a:moveTo>
                    <a:pt x="0" y="0"/>
                  </a:moveTo>
                  <a:lnTo>
                    <a:pt x="154864" y="0"/>
                  </a:lnTo>
                  <a:lnTo>
                    <a:pt x="154864" y="253358"/>
                  </a:lnTo>
                  <a:lnTo>
                    <a:pt x="0" y="2533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0" y="232665"/>
              <a:ext cx="2188247" cy="267335"/>
            </a:xfrm>
            <a:prstGeom prst="rect">
              <a:avLst/>
            </a:prstGeom>
          </p:spPr>
          <p:txBody>
            <a:bodyPr anchor="t" rtlCol="false" tIns="0" lIns="0" bIns="0" rIns="0">
              <a:spAutoFit/>
            </a:bodyPr>
            <a:lstStyle/>
            <a:p>
              <a:pPr algn="r">
                <a:lnSpc>
                  <a:spcPts val="1679"/>
                </a:lnSpc>
              </a:pPr>
              <a:r>
                <a:rPr lang="en-US" sz="1200" spc="24">
                  <a:solidFill>
                    <a:srgbClr val="000000"/>
                  </a:solidFill>
                  <a:latin typeface="Poppins Medium"/>
                </a:rPr>
                <a:t>#conectacontodo</a:t>
              </a:r>
            </a:p>
          </p:txBody>
        </p:sp>
      </p:grpSp>
      <p:grpSp>
        <p:nvGrpSpPr>
          <p:cNvPr name="Group 12" id="12"/>
          <p:cNvGrpSpPr/>
          <p:nvPr/>
        </p:nvGrpSpPr>
        <p:grpSpPr>
          <a:xfrm rot="0">
            <a:off x="1009698" y="1009698"/>
            <a:ext cx="3621711" cy="513576"/>
            <a:chOff x="0" y="0"/>
            <a:chExt cx="4828947" cy="684768"/>
          </a:xfrm>
        </p:grpSpPr>
        <p:sp>
          <p:nvSpPr>
            <p:cNvPr name="Freeform 13" id="13"/>
            <p:cNvSpPr/>
            <p:nvPr/>
          </p:nvSpPr>
          <p:spPr>
            <a:xfrm flipH="false" flipV="false" rot="0">
              <a:off x="0" y="0"/>
              <a:ext cx="684768" cy="684768"/>
            </a:xfrm>
            <a:custGeom>
              <a:avLst/>
              <a:gdLst/>
              <a:ahLst/>
              <a:cxnLst/>
              <a:rect r="r" b="b" t="t" l="l"/>
              <a:pathLst>
                <a:path h="684768" w="684768">
                  <a:moveTo>
                    <a:pt x="0" y="0"/>
                  </a:moveTo>
                  <a:lnTo>
                    <a:pt x="684768" y="0"/>
                  </a:lnTo>
                  <a:lnTo>
                    <a:pt x="684768" y="684768"/>
                  </a:lnTo>
                  <a:lnTo>
                    <a:pt x="0" y="6847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4" id="14"/>
            <p:cNvGrpSpPr/>
            <p:nvPr/>
          </p:nvGrpSpPr>
          <p:grpSpPr>
            <a:xfrm rot="0">
              <a:off x="25335" y="25335"/>
              <a:ext cx="634097" cy="634097"/>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4902"/>
                </a:srgbClr>
              </a:solidFill>
            </p:spPr>
          </p:sp>
        </p:grpSp>
        <p:sp>
          <p:nvSpPr>
            <p:cNvPr name="Freeform 16" id="16"/>
            <p:cNvSpPr/>
            <p:nvPr/>
          </p:nvSpPr>
          <p:spPr>
            <a:xfrm flipH="false" flipV="false" rot="0">
              <a:off x="207316" y="252502"/>
              <a:ext cx="270136" cy="179763"/>
            </a:xfrm>
            <a:custGeom>
              <a:avLst/>
              <a:gdLst/>
              <a:ahLst/>
              <a:cxnLst/>
              <a:rect r="r" b="b" t="t" l="l"/>
              <a:pathLst>
                <a:path h="179763" w="270136">
                  <a:moveTo>
                    <a:pt x="0" y="0"/>
                  </a:moveTo>
                  <a:lnTo>
                    <a:pt x="270136" y="0"/>
                  </a:lnTo>
                  <a:lnTo>
                    <a:pt x="270136" y="179764"/>
                  </a:lnTo>
                  <a:lnTo>
                    <a:pt x="0" y="17976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1108194" y="118652"/>
              <a:ext cx="3720753" cy="380788"/>
            </a:xfrm>
            <a:prstGeom prst="rect">
              <a:avLst/>
            </a:prstGeom>
          </p:spPr>
          <p:txBody>
            <a:bodyPr anchor="t" rtlCol="false" tIns="0" lIns="0" bIns="0" rIns="0">
              <a:spAutoFit/>
            </a:bodyPr>
            <a:lstStyle/>
            <a:p>
              <a:pPr>
                <a:lnSpc>
                  <a:spcPts val="2240"/>
                </a:lnSpc>
              </a:pPr>
              <a:r>
                <a:rPr lang="en-US" sz="1600" spc="32">
                  <a:solidFill>
                    <a:srgbClr val="000000"/>
                  </a:solidFill>
                  <a:latin typeface="Gothic A1 Medium"/>
                </a:rPr>
                <a:t>Metaphorce.mx</a:t>
              </a:r>
            </a:p>
          </p:txBody>
        </p:sp>
      </p:grpSp>
      <p:sp>
        <p:nvSpPr>
          <p:cNvPr name="TextBox 18" id="18"/>
          <p:cNvSpPr txBox="true"/>
          <p:nvPr/>
        </p:nvSpPr>
        <p:spPr>
          <a:xfrm rot="0">
            <a:off x="1523274" y="3768616"/>
            <a:ext cx="15420366" cy="4192905"/>
          </a:xfrm>
          <a:prstGeom prst="rect">
            <a:avLst/>
          </a:prstGeom>
        </p:spPr>
        <p:txBody>
          <a:bodyPr anchor="t" rtlCol="false" tIns="0" lIns="0" bIns="0" rIns="0">
            <a:spAutoFit/>
          </a:bodyPr>
          <a:lstStyle/>
          <a:p>
            <a:pPr algn="just">
              <a:lnSpc>
                <a:spcPts val="3300"/>
              </a:lnSpc>
            </a:pPr>
            <a:r>
              <a:rPr lang="en-US" sz="2200">
                <a:solidFill>
                  <a:srgbClr val="272727"/>
                </a:solidFill>
                <a:latin typeface="Poppi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 ptate velit esse cillum dolore eu fugiat nulla pariaturExcepteur sint occaecat cupidatat non proident, sunt in culpa qui officia deserunt mollit anim id est laborum.</a:t>
            </a:r>
          </a:p>
          <a:p>
            <a:pPr algn="just">
              <a:lnSpc>
                <a:spcPts val="3300"/>
              </a:lnSpc>
            </a:pPr>
          </a:p>
          <a:p>
            <a:pPr algn="just">
              <a:lnSpc>
                <a:spcPts val="3300"/>
              </a:lnSpc>
            </a:pPr>
            <a:r>
              <a:rPr lang="en-US" sz="2200">
                <a:solidFill>
                  <a:srgbClr val="272727"/>
                </a:solidFill>
                <a:latin typeface="Poppins"/>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25688"/>
            </a:stretch>
          </a:blipFill>
        </p:spPr>
      </p:sp>
      <p:sp>
        <p:nvSpPr>
          <p:cNvPr name="Freeform 3" id="3"/>
          <p:cNvSpPr/>
          <p:nvPr/>
        </p:nvSpPr>
        <p:spPr>
          <a:xfrm flipH="false" flipV="false" rot="0">
            <a:off x="7697401" y="9165327"/>
            <a:ext cx="2893199" cy="513808"/>
          </a:xfrm>
          <a:custGeom>
            <a:avLst/>
            <a:gdLst/>
            <a:ahLst/>
            <a:cxnLst/>
            <a:rect r="r" b="b" t="t" l="l"/>
            <a:pathLst>
              <a:path h="513808" w="2893199">
                <a:moveTo>
                  <a:pt x="0" y="0"/>
                </a:moveTo>
                <a:lnTo>
                  <a:pt x="2893198" y="0"/>
                </a:lnTo>
                <a:lnTo>
                  <a:pt x="2893198" y="513808"/>
                </a:lnTo>
                <a:lnTo>
                  <a:pt x="0" y="513808"/>
                </a:lnTo>
                <a:lnTo>
                  <a:pt x="0" y="0"/>
                </a:lnTo>
                <a:close/>
              </a:path>
            </a:pathLst>
          </a:custGeom>
          <a:blipFill>
            <a:blip r:embed="rId3"/>
            <a:stretch>
              <a:fillRect l="0" t="-97459" r="0" b="-119278"/>
            </a:stretch>
          </a:blipFill>
        </p:spPr>
      </p:sp>
      <p:grpSp>
        <p:nvGrpSpPr>
          <p:cNvPr name="Group 4" id="4"/>
          <p:cNvGrpSpPr/>
          <p:nvPr/>
        </p:nvGrpSpPr>
        <p:grpSpPr>
          <a:xfrm rot="0">
            <a:off x="14915610" y="8626980"/>
            <a:ext cx="2343690" cy="631320"/>
            <a:chOff x="0" y="0"/>
            <a:chExt cx="3124920" cy="841759"/>
          </a:xfrm>
        </p:grpSpPr>
        <p:sp>
          <p:nvSpPr>
            <p:cNvPr name="AutoShape 5" id="5"/>
            <p:cNvSpPr/>
            <p:nvPr/>
          </p:nvSpPr>
          <p:spPr>
            <a:xfrm rot="0">
              <a:off x="0" y="567820"/>
              <a:ext cx="1914816" cy="12700"/>
            </a:xfrm>
            <a:prstGeom prst="rect">
              <a:avLst/>
            </a:prstGeom>
            <a:solidFill>
              <a:srgbClr val="272727"/>
            </a:solidFill>
          </p:spPr>
        </p:sp>
        <p:grpSp>
          <p:nvGrpSpPr>
            <p:cNvPr name="Group 6" id="6"/>
            <p:cNvGrpSpPr/>
            <p:nvPr/>
          </p:nvGrpSpPr>
          <p:grpSpPr>
            <a:xfrm rot="0">
              <a:off x="2283161" y="0"/>
              <a:ext cx="841759" cy="84175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72727">
                  <a:alpha val="9804"/>
                </a:srgbClr>
              </a:solidFill>
            </p:spPr>
          </p:sp>
        </p:grpSp>
        <p:sp>
          <p:nvSpPr>
            <p:cNvPr name="Freeform 8" id="8"/>
            <p:cNvSpPr/>
            <p:nvPr/>
          </p:nvSpPr>
          <p:spPr>
            <a:xfrm flipH="false" flipV="false" rot="0">
              <a:off x="2361657" y="78496"/>
              <a:ext cx="684768" cy="684768"/>
            </a:xfrm>
            <a:custGeom>
              <a:avLst/>
              <a:gdLst/>
              <a:ahLst/>
              <a:cxnLst/>
              <a:rect r="r" b="b" t="t" l="l"/>
              <a:pathLst>
                <a:path h="684768" w="684768">
                  <a:moveTo>
                    <a:pt x="0" y="0"/>
                  </a:moveTo>
                  <a:lnTo>
                    <a:pt x="684768" y="0"/>
                  </a:lnTo>
                  <a:lnTo>
                    <a:pt x="684768" y="684768"/>
                  </a:lnTo>
                  <a:lnTo>
                    <a:pt x="0" y="6847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650641" y="294201"/>
              <a:ext cx="154864" cy="253358"/>
            </a:xfrm>
            <a:custGeom>
              <a:avLst/>
              <a:gdLst/>
              <a:ahLst/>
              <a:cxnLst/>
              <a:rect r="r" b="b" t="t" l="l"/>
              <a:pathLst>
                <a:path h="253358" w="154864">
                  <a:moveTo>
                    <a:pt x="0" y="0"/>
                  </a:moveTo>
                  <a:lnTo>
                    <a:pt x="154864" y="0"/>
                  </a:lnTo>
                  <a:lnTo>
                    <a:pt x="154864" y="253358"/>
                  </a:lnTo>
                  <a:lnTo>
                    <a:pt x="0" y="2533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0" y="213615"/>
              <a:ext cx="1914816" cy="286385"/>
            </a:xfrm>
            <a:prstGeom prst="rect">
              <a:avLst/>
            </a:prstGeom>
          </p:spPr>
          <p:txBody>
            <a:bodyPr anchor="t" rtlCol="false" tIns="0" lIns="0" bIns="0" rIns="0">
              <a:spAutoFit/>
            </a:bodyPr>
            <a:lstStyle/>
            <a:p>
              <a:pPr algn="r">
                <a:lnSpc>
                  <a:spcPts val="1679"/>
                </a:lnSpc>
              </a:pPr>
              <a:r>
                <a:rPr lang="en-US" sz="1200" spc="24">
                  <a:solidFill>
                    <a:srgbClr val="272727"/>
                  </a:solidFill>
                  <a:latin typeface="Gothic A1 Medium"/>
                </a:rPr>
                <a:t>#conectacontodo</a:t>
              </a:r>
            </a:p>
          </p:txBody>
        </p:sp>
      </p:grpSp>
      <p:grpSp>
        <p:nvGrpSpPr>
          <p:cNvPr name="Group 11" id="11"/>
          <p:cNvGrpSpPr/>
          <p:nvPr/>
        </p:nvGrpSpPr>
        <p:grpSpPr>
          <a:xfrm rot="0">
            <a:off x="1317809" y="1029229"/>
            <a:ext cx="6774036" cy="475573"/>
            <a:chOff x="0" y="0"/>
            <a:chExt cx="9032048" cy="634097"/>
          </a:xfrm>
        </p:grpSpPr>
        <p:grpSp>
          <p:nvGrpSpPr>
            <p:cNvPr name="Group 12" id="12"/>
            <p:cNvGrpSpPr/>
            <p:nvPr/>
          </p:nvGrpSpPr>
          <p:grpSpPr>
            <a:xfrm rot="0">
              <a:off x="0" y="0"/>
              <a:ext cx="634097" cy="634097"/>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C2AE8">
                  <a:alpha val="14902"/>
                </a:srgbClr>
              </a:solidFill>
            </p:spPr>
          </p:sp>
        </p:grpSp>
        <p:sp>
          <p:nvSpPr>
            <p:cNvPr name="Freeform 14" id="14"/>
            <p:cNvSpPr/>
            <p:nvPr/>
          </p:nvSpPr>
          <p:spPr>
            <a:xfrm flipH="false" flipV="false" rot="0">
              <a:off x="59131" y="59131"/>
              <a:ext cx="515836" cy="515836"/>
            </a:xfrm>
            <a:custGeom>
              <a:avLst/>
              <a:gdLst/>
              <a:ahLst/>
              <a:cxnLst/>
              <a:rect r="r" b="b" t="t" l="l"/>
              <a:pathLst>
                <a:path h="515836" w="515836">
                  <a:moveTo>
                    <a:pt x="0" y="0"/>
                  </a:moveTo>
                  <a:lnTo>
                    <a:pt x="515835" y="0"/>
                  </a:lnTo>
                  <a:lnTo>
                    <a:pt x="515835" y="515835"/>
                  </a:lnTo>
                  <a:lnTo>
                    <a:pt x="0" y="5158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81981" y="227167"/>
              <a:ext cx="270136" cy="179763"/>
            </a:xfrm>
            <a:custGeom>
              <a:avLst/>
              <a:gdLst/>
              <a:ahLst/>
              <a:cxnLst/>
              <a:rect r="r" b="b" t="t" l="l"/>
              <a:pathLst>
                <a:path h="179763" w="270136">
                  <a:moveTo>
                    <a:pt x="0" y="0"/>
                  </a:moveTo>
                  <a:lnTo>
                    <a:pt x="270136" y="0"/>
                  </a:lnTo>
                  <a:lnTo>
                    <a:pt x="270136" y="179763"/>
                  </a:lnTo>
                  <a:lnTo>
                    <a:pt x="0" y="1797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919503" y="93317"/>
              <a:ext cx="8112545" cy="380788"/>
            </a:xfrm>
            <a:prstGeom prst="rect">
              <a:avLst/>
            </a:prstGeom>
          </p:spPr>
          <p:txBody>
            <a:bodyPr anchor="t" rtlCol="false" tIns="0" lIns="0" bIns="0" rIns="0">
              <a:spAutoFit/>
            </a:bodyPr>
            <a:lstStyle/>
            <a:p>
              <a:pPr>
                <a:lnSpc>
                  <a:spcPts val="2240"/>
                </a:lnSpc>
              </a:pPr>
              <a:r>
                <a:rPr lang="en-US" sz="1600" spc="32">
                  <a:solidFill>
                    <a:srgbClr val="272727"/>
                  </a:solidFill>
                  <a:latin typeface="Gothic A1 Medium"/>
                </a:rPr>
                <a:t>Metaphorce.mx</a:t>
              </a:r>
            </a:p>
          </p:txBody>
        </p:sp>
      </p:grpSp>
      <p:grpSp>
        <p:nvGrpSpPr>
          <p:cNvPr name="Group 17" id="17"/>
          <p:cNvGrpSpPr/>
          <p:nvPr/>
        </p:nvGrpSpPr>
        <p:grpSpPr>
          <a:xfrm rot="0">
            <a:off x="9418778" y="3005326"/>
            <a:ext cx="7524862" cy="5459730"/>
            <a:chOff x="0" y="0"/>
            <a:chExt cx="1981857" cy="1437954"/>
          </a:xfrm>
        </p:grpSpPr>
        <p:sp>
          <p:nvSpPr>
            <p:cNvPr name="Freeform 18" id="18"/>
            <p:cNvSpPr/>
            <p:nvPr/>
          </p:nvSpPr>
          <p:spPr>
            <a:xfrm flipH="false" flipV="false" rot="0">
              <a:off x="0" y="0"/>
              <a:ext cx="1981857" cy="1437954"/>
            </a:xfrm>
            <a:custGeom>
              <a:avLst/>
              <a:gdLst/>
              <a:ahLst/>
              <a:cxnLst/>
              <a:rect r="r" b="b" t="t" l="l"/>
              <a:pathLst>
                <a:path h="1437954" w="1981857">
                  <a:moveTo>
                    <a:pt x="0" y="0"/>
                  </a:moveTo>
                  <a:lnTo>
                    <a:pt x="1981857" y="0"/>
                  </a:lnTo>
                  <a:lnTo>
                    <a:pt x="1981857" y="1437954"/>
                  </a:lnTo>
                  <a:lnTo>
                    <a:pt x="0" y="1437954"/>
                  </a:lnTo>
                  <a:close/>
                </a:path>
              </a:pathLst>
            </a:custGeom>
            <a:solidFill>
              <a:srgbClr val="F49A28"/>
            </a:solidFill>
          </p:spPr>
        </p:sp>
        <p:sp>
          <p:nvSpPr>
            <p:cNvPr name="TextBox 19" id="19"/>
            <p:cNvSpPr txBox="true"/>
            <p:nvPr/>
          </p:nvSpPr>
          <p:spPr>
            <a:xfrm>
              <a:off x="0" y="-85725"/>
              <a:ext cx="1981857" cy="1523679"/>
            </a:xfrm>
            <a:prstGeom prst="rect">
              <a:avLst/>
            </a:prstGeom>
          </p:spPr>
          <p:txBody>
            <a:bodyPr anchor="ctr" rtlCol="false" tIns="50800" lIns="50800" bIns="50800" rIns="50800"/>
            <a:lstStyle/>
            <a:p>
              <a:pPr algn="ctr">
                <a:lnSpc>
                  <a:spcPts val="3300"/>
                </a:lnSpc>
              </a:pPr>
              <a:r>
                <a:rPr lang="en-US" sz="2200">
                  <a:solidFill>
                    <a:srgbClr val="FFFFFF"/>
                  </a:solidFill>
                  <a:latin typeface="Poppins Medium"/>
                </a:rPr>
                <a:t>Imágenes </a:t>
              </a:r>
            </a:p>
          </p:txBody>
        </p:sp>
      </p:grpSp>
      <p:grpSp>
        <p:nvGrpSpPr>
          <p:cNvPr name="Group 20" id="20"/>
          <p:cNvGrpSpPr/>
          <p:nvPr/>
        </p:nvGrpSpPr>
        <p:grpSpPr>
          <a:xfrm rot="0">
            <a:off x="1317809" y="5460245"/>
            <a:ext cx="7235753" cy="3004811"/>
            <a:chOff x="0" y="0"/>
            <a:chExt cx="1905713" cy="791390"/>
          </a:xfrm>
        </p:grpSpPr>
        <p:sp>
          <p:nvSpPr>
            <p:cNvPr name="Freeform 21" id="21"/>
            <p:cNvSpPr/>
            <p:nvPr/>
          </p:nvSpPr>
          <p:spPr>
            <a:xfrm flipH="false" flipV="false" rot="0">
              <a:off x="0" y="0"/>
              <a:ext cx="1905713" cy="791390"/>
            </a:xfrm>
            <a:custGeom>
              <a:avLst/>
              <a:gdLst/>
              <a:ahLst/>
              <a:cxnLst/>
              <a:rect r="r" b="b" t="t" l="l"/>
              <a:pathLst>
                <a:path h="791390" w="1905713">
                  <a:moveTo>
                    <a:pt x="0" y="0"/>
                  </a:moveTo>
                  <a:lnTo>
                    <a:pt x="1905713" y="0"/>
                  </a:lnTo>
                  <a:lnTo>
                    <a:pt x="1905713" y="791390"/>
                  </a:lnTo>
                  <a:lnTo>
                    <a:pt x="0" y="791390"/>
                  </a:lnTo>
                  <a:close/>
                </a:path>
              </a:pathLst>
            </a:custGeom>
            <a:solidFill>
              <a:srgbClr val="F49A28"/>
            </a:solidFill>
          </p:spPr>
        </p:sp>
        <p:sp>
          <p:nvSpPr>
            <p:cNvPr name="TextBox 22" id="22"/>
            <p:cNvSpPr txBox="true"/>
            <p:nvPr/>
          </p:nvSpPr>
          <p:spPr>
            <a:xfrm>
              <a:off x="0" y="-85725"/>
              <a:ext cx="1905713" cy="877115"/>
            </a:xfrm>
            <a:prstGeom prst="rect">
              <a:avLst/>
            </a:prstGeom>
          </p:spPr>
          <p:txBody>
            <a:bodyPr anchor="ctr" rtlCol="false" tIns="50800" lIns="50800" bIns="50800" rIns="50800"/>
            <a:lstStyle/>
            <a:p>
              <a:pPr algn="ctr">
                <a:lnSpc>
                  <a:spcPts val="3300"/>
                </a:lnSpc>
              </a:pPr>
              <a:r>
                <a:rPr lang="en-US" sz="2200">
                  <a:solidFill>
                    <a:srgbClr val="FFFFFF"/>
                  </a:solidFill>
                  <a:latin typeface="Poppins Medium"/>
                </a:rPr>
                <a:t>Imágenes</a:t>
              </a:r>
              <a:r>
                <a:rPr lang="en-US" sz="2200">
                  <a:solidFill>
                    <a:srgbClr val="FFFFFF"/>
                  </a:solidFill>
                  <a:latin typeface="Poppins Medium"/>
                </a:rPr>
                <a:t> </a:t>
              </a:r>
            </a:p>
          </p:txBody>
        </p:sp>
      </p:grpSp>
      <p:sp>
        <p:nvSpPr>
          <p:cNvPr name="TextBox 23" id="23"/>
          <p:cNvSpPr txBox="true"/>
          <p:nvPr/>
        </p:nvSpPr>
        <p:spPr>
          <a:xfrm rot="0">
            <a:off x="4203393" y="1683931"/>
            <a:ext cx="9881213" cy="771525"/>
          </a:xfrm>
          <a:prstGeom prst="rect">
            <a:avLst/>
          </a:prstGeom>
        </p:spPr>
        <p:txBody>
          <a:bodyPr anchor="t" rtlCol="false" tIns="0" lIns="0" bIns="0" rIns="0">
            <a:spAutoFit/>
          </a:bodyPr>
          <a:lstStyle/>
          <a:p>
            <a:pPr algn="ctr">
              <a:lnSpc>
                <a:spcPts val="6000"/>
              </a:lnSpc>
            </a:pPr>
            <a:r>
              <a:rPr lang="en-US" sz="5000">
                <a:solidFill>
                  <a:srgbClr val="7448FF"/>
                </a:solidFill>
                <a:latin typeface="League Spartan"/>
              </a:rPr>
              <a:t>Lorem ipsum dolor sit</a:t>
            </a:r>
          </a:p>
        </p:txBody>
      </p:sp>
      <p:sp>
        <p:nvSpPr>
          <p:cNvPr name="TextBox 24" id="24"/>
          <p:cNvSpPr txBox="true"/>
          <p:nvPr/>
        </p:nvSpPr>
        <p:spPr>
          <a:xfrm rot="0">
            <a:off x="1028700" y="2919601"/>
            <a:ext cx="7565744" cy="2097405"/>
          </a:xfrm>
          <a:prstGeom prst="rect">
            <a:avLst/>
          </a:prstGeom>
        </p:spPr>
        <p:txBody>
          <a:bodyPr anchor="t" rtlCol="false" tIns="0" lIns="0" bIns="0" rIns="0">
            <a:spAutoFit/>
          </a:bodyPr>
          <a:lstStyle/>
          <a:p>
            <a:pPr algn="just">
              <a:lnSpc>
                <a:spcPts val="3300"/>
              </a:lnSpc>
            </a:pPr>
            <a:r>
              <a:rPr lang="en-US" sz="2200">
                <a:solidFill>
                  <a:srgbClr val="272727"/>
                </a:solidFill>
                <a:latin typeface="Poppins"/>
              </a:rPr>
              <a:t>Lorem ipsum dolor sit amet, consectetur adipiscing elit, sed do eiusmod tempor incididunt ut labore et dolore magna aliqua. Ut enim ad minim veniam, quis nostrud exercitation ullamco laboris nisi ut aliquip ex ea commodo consequat.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33333"/>
            </a:stretch>
          </a:blipFill>
        </p:spPr>
      </p:sp>
      <p:sp>
        <p:nvSpPr>
          <p:cNvPr name="Freeform 3" id="3"/>
          <p:cNvSpPr/>
          <p:nvPr/>
        </p:nvSpPr>
        <p:spPr>
          <a:xfrm flipH="false" flipV="false" rot="0">
            <a:off x="7905341" y="9258300"/>
            <a:ext cx="2477319" cy="425871"/>
          </a:xfrm>
          <a:custGeom>
            <a:avLst/>
            <a:gdLst/>
            <a:ahLst/>
            <a:cxnLst/>
            <a:rect r="r" b="b" t="t" l="l"/>
            <a:pathLst>
              <a:path h="425871" w="2477319">
                <a:moveTo>
                  <a:pt x="0" y="0"/>
                </a:moveTo>
                <a:lnTo>
                  <a:pt x="2477318" y="0"/>
                </a:lnTo>
                <a:lnTo>
                  <a:pt x="2477318" y="425871"/>
                </a:lnTo>
                <a:lnTo>
                  <a:pt x="0" y="425871"/>
                </a:lnTo>
                <a:lnTo>
                  <a:pt x="0" y="0"/>
                </a:lnTo>
                <a:close/>
              </a:path>
            </a:pathLst>
          </a:custGeom>
          <a:blipFill>
            <a:blip r:embed="rId3"/>
            <a:stretch>
              <a:fillRect l="0" t="-1978" r="0" b="-1978"/>
            </a:stretch>
          </a:blipFill>
        </p:spPr>
      </p:sp>
      <p:sp>
        <p:nvSpPr>
          <p:cNvPr name="TextBox 4" id="4"/>
          <p:cNvSpPr txBox="true"/>
          <p:nvPr/>
        </p:nvSpPr>
        <p:spPr>
          <a:xfrm rot="0">
            <a:off x="2098204" y="3451708"/>
            <a:ext cx="15102796" cy="3781425"/>
          </a:xfrm>
          <a:prstGeom prst="rect">
            <a:avLst/>
          </a:prstGeom>
        </p:spPr>
        <p:txBody>
          <a:bodyPr anchor="t" rtlCol="false" tIns="0" lIns="0" bIns="0" rIns="0">
            <a:spAutoFit/>
          </a:bodyPr>
          <a:lstStyle/>
          <a:p>
            <a:pPr algn="just">
              <a:lnSpc>
                <a:spcPts val="7440"/>
              </a:lnSpc>
            </a:pPr>
            <a:r>
              <a:rPr lang="en-US" sz="6200">
                <a:solidFill>
                  <a:srgbClr val="FFFFFF"/>
                </a:solidFill>
                <a:latin typeface="League Spartan"/>
              </a:rPr>
              <a:t>Lorem ipsum dolor sit amet, consectetur adipiscing elit, sed do eiusmod tempor incididunt ut labore et dolore magna aliqua. </a:t>
            </a:r>
          </a:p>
        </p:txBody>
      </p:sp>
      <p:sp>
        <p:nvSpPr>
          <p:cNvPr name="Freeform 5" id="5"/>
          <p:cNvSpPr/>
          <p:nvPr/>
        </p:nvSpPr>
        <p:spPr>
          <a:xfrm flipH="false" flipV="false" rot="0">
            <a:off x="927502" y="2932595"/>
            <a:ext cx="875242" cy="603917"/>
          </a:xfrm>
          <a:custGeom>
            <a:avLst/>
            <a:gdLst/>
            <a:ahLst/>
            <a:cxnLst/>
            <a:rect r="r" b="b" t="t" l="l"/>
            <a:pathLst>
              <a:path h="603917" w="875242">
                <a:moveTo>
                  <a:pt x="0" y="0"/>
                </a:moveTo>
                <a:lnTo>
                  <a:pt x="875242" y="0"/>
                </a:lnTo>
                <a:lnTo>
                  <a:pt x="875242" y="603917"/>
                </a:lnTo>
                <a:lnTo>
                  <a:pt x="0" y="6039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0800000">
            <a:off x="12219478" y="6629216"/>
            <a:ext cx="875242" cy="603917"/>
          </a:xfrm>
          <a:custGeom>
            <a:avLst/>
            <a:gdLst/>
            <a:ahLst/>
            <a:cxnLst/>
            <a:rect r="r" b="b" t="t" l="l"/>
            <a:pathLst>
              <a:path h="603917" w="875242">
                <a:moveTo>
                  <a:pt x="0" y="0"/>
                </a:moveTo>
                <a:lnTo>
                  <a:pt x="875242" y="0"/>
                </a:lnTo>
                <a:lnTo>
                  <a:pt x="875242" y="603917"/>
                </a:lnTo>
                <a:lnTo>
                  <a:pt x="0" y="6039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4915610" y="8626980"/>
            <a:ext cx="2343690" cy="631320"/>
            <a:chOff x="0" y="0"/>
            <a:chExt cx="3124920" cy="841759"/>
          </a:xfrm>
        </p:grpSpPr>
        <p:sp>
          <p:nvSpPr>
            <p:cNvPr name="AutoShape 8" id="8"/>
            <p:cNvSpPr/>
            <p:nvPr/>
          </p:nvSpPr>
          <p:spPr>
            <a:xfrm rot="0">
              <a:off x="0" y="567820"/>
              <a:ext cx="1914816" cy="12700"/>
            </a:xfrm>
            <a:prstGeom prst="rect">
              <a:avLst/>
            </a:prstGeom>
            <a:solidFill>
              <a:srgbClr val="FFFFFF"/>
            </a:solidFill>
          </p:spPr>
        </p:sp>
        <p:grpSp>
          <p:nvGrpSpPr>
            <p:cNvPr name="Group 9" id="9"/>
            <p:cNvGrpSpPr/>
            <p:nvPr/>
          </p:nvGrpSpPr>
          <p:grpSpPr>
            <a:xfrm rot="0">
              <a:off x="2283161" y="0"/>
              <a:ext cx="841759" cy="841759"/>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72727">
                  <a:alpha val="9804"/>
                </a:srgbClr>
              </a:solidFill>
            </p:spPr>
          </p:sp>
        </p:grpSp>
        <p:sp>
          <p:nvSpPr>
            <p:cNvPr name="Freeform 11" id="11"/>
            <p:cNvSpPr/>
            <p:nvPr/>
          </p:nvSpPr>
          <p:spPr>
            <a:xfrm flipH="false" flipV="false" rot="0">
              <a:off x="2361657" y="78496"/>
              <a:ext cx="684768" cy="684768"/>
            </a:xfrm>
            <a:custGeom>
              <a:avLst/>
              <a:gdLst/>
              <a:ahLst/>
              <a:cxnLst/>
              <a:rect r="r" b="b" t="t" l="l"/>
              <a:pathLst>
                <a:path h="684768" w="684768">
                  <a:moveTo>
                    <a:pt x="0" y="0"/>
                  </a:moveTo>
                  <a:lnTo>
                    <a:pt x="684768" y="0"/>
                  </a:lnTo>
                  <a:lnTo>
                    <a:pt x="684768" y="684768"/>
                  </a:lnTo>
                  <a:lnTo>
                    <a:pt x="0" y="6847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2650641" y="294201"/>
              <a:ext cx="154864" cy="253358"/>
            </a:xfrm>
            <a:custGeom>
              <a:avLst/>
              <a:gdLst/>
              <a:ahLst/>
              <a:cxnLst/>
              <a:rect r="r" b="b" t="t" l="l"/>
              <a:pathLst>
                <a:path h="253358" w="154864">
                  <a:moveTo>
                    <a:pt x="0" y="0"/>
                  </a:moveTo>
                  <a:lnTo>
                    <a:pt x="154864" y="0"/>
                  </a:lnTo>
                  <a:lnTo>
                    <a:pt x="154864" y="253358"/>
                  </a:lnTo>
                  <a:lnTo>
                    <a:pt x="0" y="2533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0" y="213615"/>
              <a:ext cx="1914816" cy="286385"/>
            </a:xfrm>
            <a:prstGeom prst="rect">
              <a:avLst/>
            </a:prstGeom>
          </p:spPr>
          <p:txBody>
            <a:bodyPr anchor="t" rtlCol="false" tIns="0" lIns="0" bIns="0" rIns="0">
              <a:spAutoFit/>
            </a:bodyPr>
            <a:lstStyle/>
            <a:p>
              <a:pPr algn="r">
                <a:lnSpc>
                  <a:spcPts val="1679"/>
                </a:lnSpc>
              </a:pPr>
              <a:r>
                <a:rPr lang="en-US" sz="1200" spc="24">
                  <a:solidFill>
                    <a:srgbClr val="FFFFFF"/>
                  </a:solidFill>
                  <a:latin typeface="Gothic A1 Medium"/>
                </a:rPr>
                <a:t>#conectacontodo</a:t>
              </a:r>
            </a:p>
          </p:txBody>
        </p:sp>
      </p:grpSp>
      <p:grpSp>
        <p:nvGrpSpPr>
          <p:cNvPr name="Group 14" id="14"/>
          <p:cNvGrpSpPr/>
          <p:nvPr/>
        </p:nvGrpSpPr>
        <p:grpSpPr>
          <a:xfrm rot="0">
            <a:off x="1009698" y="1009698"/>
            <a:ext cx="6915554" cy="513576"/>
            <a:chOff x="0" y="0"/>
            <a:chExt cx="9220739" cy="684768"/>
          </a:xfrm>
        </p:grpSpPr>
        <p:sp>
          <p:nvSpPr>
            <p:cNvPr name="Freeform 15" id="15"/>
            <p:cNvSpPr/>
            <p:nvPr/>
          </p:nvSpPr>
          <p:spPr>
            <a:xfrm flipH="false" flipV="false" rot="0">
              <a:off x="0" y="0"/>
              <a:ext cx="684768" cy="684768"/>
            </a:xfrm>
            <a:custGeom>
              <a:avLst/>
              <a:gdLst/>
              <a:ahLst/>
              <a:cxnLst/>
              <a:rect r="r" b="b" t="t" l="l"/>
              <a:pathLst>
                <a:path h="684768" w="684768">
                  <a:moveTo>
                    <a:pt x="0" y="0"/>
                  </a:moveTo>
                  <a:lnTo>
                    <a:pt x="684768" y="0"/>
                  </a:lnTo>
                  <a:lnTo>
                    <a:pt x="684768" y="684768"/>
                  </a:lnTo>
                  <a:lnTo>
                    <a:pt x="0" y="6847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25335" y="25335"/>
              <a:ext cx="634097" cy="634097"/>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4902"/>
                </a:srgbClr>
              </a:solidFill>
            </p:spPr>
          </p:sp>
        </p:grpSp>
        <p:sp>
          <p:nvSpPr>
            <p:cNvPr name="Freeform 18" id="18"/>
            <p:cNvSpPr/>
            <p:nvPr/>
          </p:nvSpPr>
          <p:spPr>
            <a:xfrm flipH="false" flipV="false" rot="0">
              <a:off x="207316" y="252502"/>
              <a:ext cx="270136" cy="179763"/>
            </a:xfrm>
            <a:custGeom>
              <a:avLst/>
              <a:gdLst/>
              <a:ahLst/>
              <a:cxnLst/>
              <a:rect r="r" b="b" t="t" l="l"/>
              <a:pathLst>
                <a:path h="179763" w="270136">
                  <a:moveTo>
                    <a:pt x="0" y="0"/>
                  </a:moveTo>
                  <a:lnTo>
                    <a:pt x="270136" y="0"/>
                  </a:lnTo>
                  <a:lnTo>
                    <a:pt x="270136" y="179764"/>
                  </a:lnTo>
                  <a:lnTo>
                    <a:pt x="0" y="17976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9" id="19"/>
            <p:cNvSpPr txBox="true"/>
            <p:nvPr/>
          </p:nvSpPr>
          <p:spPr>
            <a:xfrm rot="0">
              <a:off x="1108194" y="118652"/>
              <a:ext cx="8112545" cy="380788"/>
            </a:xfrm>
            <a:prstGeom prst="rect">
              <a:avLst/>
            </a:prstGeom>
          </p:spPr>
          <p:txBody>
            <a:bodyPr anchor="t" rtlCol="false" tIns="0" lIns="0" bIns="0" rIns="0">
              <a:spAutoFit/>
            </a:bodyPr>
            <a:lstStyle/>
            <a:p>
              <a:pPr>
                <a:lnSpc>
                  <a:spcPts val="2240"/>
                </a:lnSpc>
              </a:pPr>
              <a:r>
                <a:rPr lang="en-US" sz="1600" spc="32">
                  <a:solidFill>
                    <a:srgbClr val="FFFFFF"/>
                  </a:solidFill>
                  <a:latin typeface="Gothic A1 Medium"/>
                </a:rPr>
                <a:t>Metaphorce.mx</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DAF-R1vZsjw</dc:identifier>
  <dcterms:modified xsi:type="dcterms:W3CDTF">2011-08-01T06:04:30Z</dcterms:modified>
  <cp:revision>1</cp:revision>
  <dc:title>Presentación Metaphorce Booster </dc:title>
</cp:coreProperties>
</file>